
<file path=[Content_Types].xml><?xml version="1.0" encoding="utf-8"?>
<Types xmlns="http://schemas.openxmlformats.org/package/2006/content-types"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data71.xml" ContentType="application/vnd.openxmlformats-officedocument.drawingml.diagramData+xml"/>
  <Override PartName="/ppt/diagrams/quickStyle97.xml" ContentType="application/vnd.openxmlformats-officedocument.drawingml.diagram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quickStyle75.xml" ContentType="application/vnd.openxmlformats-officedocument.drawingml.diagramStyle+xml"/>
  <Override PartName="/ppt/diagrams/drawing29.xml" ContentType="application/vnd.ms-office.drawingml.diagramDrawing+xml"/>
  <Override PartName="/ppt/diagrams/drawing76.xml" ContentType="application/vnd.ms-office.drawingml.diagramDrawing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diagrams/layout39.xml" ContentType="application/vnd.openxmlformats-officedocument.drawingml.diagramLayout+xml"/>
  <Override PartName="/ppt/diagrams/layout86.xml" ContentType="application/vnd.openxmlformats-officedocument.drawingml.diagramLayout+xml"/>
  <Override PartName="/ppt/slideLayouts/slideLayout102.xml" ContentType="application/vnd.openxmlformats-officedocument.presentationml.slideLayou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layout64.xml" ContentType="application/vnd.openxmlformats-officedocument.drawingml.diagramLayout+xml"/>
  <Override PartName="/ppt/diagrams/colors96.xml" ContentType="application/vnd.openxmlformats-officedocument.drawingml.diagramColors+xml"/>
  <Override PartName="/ppt/diagrams/drawing54.xml" ContentType="application/vnd.ms-office.drawingml.diagramDrawing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Default Extension="xlsx" ContentType="application/vnd.openxmlformats-officedocument.spreadsheetml.sheet"/>
  <Override PartName="/ppt/diagrams/layout42.xml" ContentType="application/vnd.openxmlformats-officedocument.drawingml.diagramLayout+xml"/>
  <Override PartName="/ppt/charts/chart3.xml" ContentType="application/vnd.openxmlformats-officedocument.drawingml.chart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diagrams/drawing10.xml" ContentType="application/vnd.ms-office.drawingml.diagramDrawing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118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rawings/drawing3.xml" ContentType="application/vnd.openxmlformats-officedocument.drawingml.chartshape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quickStyle94.xml" ContentType="application/vnd.openxmlformats-officedocument.drawingml.diagramStyle+xml"/>
  <Override PartName="/ppt/diagrams/drawing48.xml" ContentType="application/vnd.ms-office.drawingml.diagramDrawing+xml"/>
  <Override PartName="/ppt/diagrams/drawing95.xml" ContentType="application/vnd.ms-office.drawingml.diagramDrawing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layout83.xml" ContentType="application/vnd.openxmlformats-officedocument.drawingml.diagramLayout+xml"/>
  <Override PartName="/ppt/diagrams/drawing26.xml" ContentType="application/vnd.ms-office.drawingml.diagramDrawing+xml"/>
  <Override PartName="/ppt/diagrams/drawing73.xml" ContentType="application/vnd.ms-office.drawingml.diagramDrawing+xml"/>
  <Override PartName="/ppt/diagrams/quickStyle50.xml" ContentType="application/vnd.openxmlformats-officedocument.drawingml.diagramStyle+xml"/>
  <Override PartName="/ppt/diagrams/drawing8.xml" ContentType="application/vnd.ms-office.drawingml.diagramDrawing+xml"/>
  <Override PartName="/ppt/diagrams/drawing51.xml" ContentType="application/vnd.ms-office.drawingml.diagramDrawing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137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89.xml" ContentType="application/vnd.ms-office.drawingml.diagramDrawing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diagrams/drawing67.xml" ContentType="application/vnd.ms-office.drawingml.diagramDrawing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diagrams/layout77.xml" ContentType="application/vnd.openxmlformats-officedocument.drawingml.diagramLayout+xml"/>
  <Override PartName="/ppt/slideLayouts/slideLayout40.xml" ContentType="application/vnd.openxmlformats-officedocument.presentationml.slideLayout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drawing92.xml" ContentType="application/vnd.ms-office.drawingml.diagramDrawing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quickStyle22.xml" ContentType="application/vnd.openxmlformats-officedocument.drawingml.diagramStyle+xml"/>
  <Override PartName="/ppt/diagrams/data78.xml" ContentType="application/vnd.openxmlformats-officedocument.drawingml.diagramData+xml"/>
  <Override PartName="/ppt/diagrams/drawing70.xml" ContentType="application/vnd.ms-office.drawingml.diagramDrawing+xml"/>
  <Override PartName="/ppt/diagrams/drawing23.xml" ContentType="application/vnd.ms-office.drawingml.diagramDrawing+xml"/>
  <Override PartName="/ppt/slides/slide79.xml" ContentType="application/vnd.openxmlformats-officedocument.presentationml.slid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65.xml" ContentType="application/vnd.openxmlformats-officedocument.drawingml.diagramColors+xml"/>
  <Override PartName="/ppt/diagrams/layout80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Layouts/slideLayout109.xml" ContentType="application/vnd.openxmlformats-officedocument.presentationml.slideLayout+xml"/>
  <Override PartName="/ppt/diagrams/data34.xml" ContentType="application/vnd.openxmlformats-officedocument.drawingml.diagramData+xml"/>
  <Override PartName="/ppt/notesSlides/notesSlide1.xml" ContentType="application/vnd.openxmlformats-officedocument.presentationml.notesSlide+xml"/>
  <Override PartName="/ppt/diagrams/data81.xml" ContentType="application/vnd.openxmlformats-officedocument.drawingml.diagramData+xml"/>
  <Override PartName="/ppt/slideLayouts/slideLayout56.xml" ContentType="application/vnd.openxmlformats-officedocument.presentationml.slideLayout+xml"/>
  <Override PartName="/ppt/diagrams/colors21.xml" ContentType="application/vnd.openxmlformats-officedocument.drawingml.diagramColors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quickStyle85.xml" ContentType="application/vnd.openxmlformats-officedocument.drawingml.diagramStyle+xml"/>
  <Override PartName="/ppt/diagrams/drawing39.xml" ContentType="application/vnd.ms-office.drawingml.diagramDrawing+xml"/>
  <Override PartName="/ppt/diagrams/drawing86.xml" ContentType="application/vnd.ms-office.drawingml.diagramDrawing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layout49.xml" ContentType="application/vnd.openxmlformats-officedocument.drawingml.diagramLayout+xml"/>
  <Override PartName="/ppt/diagrams/layout96.xml" ContentType="application/vnd.openxmlformats-officedocument.drawingml.diagramLayout+xml"/>
  <Override PartName="/ppt/diagrams/drawing17.xml" ContentType="application/vnd.ms-office.drawingml.diagramDrawing+xml"/>
  <Override PartName="/ppt/diagrams/drawing64.xml" ContentType="application/vnd.ms-office.drawingml.diagramDrawing+xml"/>
  <Override PartName="/ppt/slideLayouts/slideLayout12.xml" ContentType="application/vnd.openxmlformats-officedocument.presentationml.slideLayout+xml"/>
  <Override PartName="/ppt/diagrams/layout27.xml" ContentType="application/vnd.openxmlformats-officedocument.drawingml.diagramLayout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colors84.xml" ContentType="application/vnd.openxmlformats-officedocument.drawingml.diagramColors+xml"/>
  <Override PartName="/ppt/diagrams/data97.xml" ContentType="application/vnd.openxmlformats-officedocument.drawingml.diagramData+xml"/>
  <Override PartName="/ppt/diagrams/drawing42.xml" ContentType="application/vnd.ms-office.drawingml.diagramDrawing+xml"/>
  <Override PartName="/ppt/theme/theme9.xml" ContentType="application/vnd.openxmlformats-officedocument.theme+xml"/>
  <Override PartName="/ppt/diagrams/layout52.xml" ContentType="application/vnd.openxmlformats-officedocument.drawingml.diagramLayout+xml"/>
  <Override PartName="/ppt/diagrams/drawing20.xml" ContentType="application/vnd.ms-office.drawingml.diagramDrawing+xml"/>
  <Override PartName="/ppt/slideLayouts/slideLayout97.xml" ContentType="application/vnd.openxmlformats-officedocument.presentationml.slide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diagrams/data53.xml" ContentType="application/vnd.openxmlformats-officedocument.drawingml.diagramData+xml"/>
  <Override PartName="/ppt/diagrams/quickStyle79.xml" ContentType="application/vnd.openxmlformats-officedocument.drawingml.diagramStyl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colors40.xml" ContentType="application/vnd.openxmlformats-officedocument.drawingml.diagramColors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drawing58.xml" ContentType="application/vnd.ms-office.drawingml.diagramDrawing+xml"/>
  <Override PartName="/ppt/slides/slide32.xml" ContentType="application/vnd.openxmlformats-officedocument.presentationml.slide+xml"/>
  <Override PartName="/ppt/slideLayouts/slideLayout131.xml" ContentType="application/vnd.openxmlformats-officedocument.presentationml.slideLayout+xml"/>
  <Override PartName="/ppt/diagrams/quickStyle35.xml" ContentType="application/vnd.openxmlformats-officedocument.drawingml.diagramStyle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drawing36.xml" ContentType="application/vnd.ms-office.drawingml.diagramDrawing+xml"/>
  <Override PartName="/ppt/charts/colors2.xml" ContentType="application/vnd.ms-office.chartcolorstyle+xml"/>
  <Override PartName="/ppt/diagrams/drawing83.xml" ContentType="application/vnd.ms-office.drawingml.diagramDrawing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diagrams/data6.xml" ContentType="application/vnd.openxmlformats-officedocument.drawingml.diagramData+xml"/>
  <Override PartName="/ppt/diagrams/layout46.xml" ContentType="application/vnd.openxmlformats-officedocument.drawingml.diagramLayout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theme/theme14.xml" ContentType="application/vnd.openxmlformats-officedocument.them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data69.xml" ContentType="application/vnd.openxmlformats-officedocument.drawingml.diagramData+xml"/>
  <Override PartName="/ppt/diagrams/drawing61.xml" ContentType="application/vnd.ms-office.drawingml.diagramDrawing+xml"/>
  <Override PartName="/ppt/diagrams/drawing14.xml" ContentType="application/vnd.ms-office.drawingml.diagramDrawing+xml"/>
  <Override PartName="/ppt/diagrams/layout24.xml" ContentType="application/vnd.openxmlformats-officedocument.drawingml.diagramLayout+xml"/>
  <Override PartName="/ppt/diagrams/layout71.xml" ContentType="application/vnd.openxmlformats-officedocument.drawingml.diagram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data25.xml" ContentType="application/vnd.openxmlformats-officedocument.drawingml.diagramData+xml"/>
  <Override PartName="/ppt/diagrams/data72.xml" ContentType="application/vnd.openxmlformats-officedocument.drawingml.diagramData+xml"/>
  <Override PartName="/ppt/diagrams/quickStyle98.xml" ContentType="application/vnd.openxmlformats-officedocument.drawingml.diagramStyl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76.xml" ContentType="application/vnd.openxmlformats-officedocument.drawingml.diagramStyle+xml"/>
  <Override PartName="/ppt/diagrams/layout87.xml" ContentType="application/vnd.openxmlformats-officedocument.drawingml.diagramLayout+xml"/>
  <Override PartName="/ppt/diagrams/drawing77.xml" ContentType="application/vnd.ms-office.drawingml.diagramDrawing+xml"/>
  <Override PartName="/ppt/slides/slide51.xml" ContentType="application/vnd.openxmlformats-officedocument.presentationml.slide+xml"/>
  <Override PartName="/ppt/slideLayouts/slideLayout103.xml" ContentType="application/vnd.openxmlformats-officedocument.presentationml.slideLayout+xml"/>
  <Override PartName="/ppt/diagrams/quickStyle54.xml" ContentType="application/vnd.openxmlformats-officedocument.drawingml.diagramStyle+xml"/>
  <Override PartName="/ppt/diagrams/drawing55.xml" ContentType="application/vnd.ms-office.drawingml.diagramDrawing+xml"/>
  <Override PartName="/ppt/slideLayouts/slideLayout50.xml" ContentType="application/vnd.openxmlformats-officedocument.presentationml.slideLayout+xml"/>
  <Override PartName="/ppt/diagrams/layout18.xml" ContentType="application/vnd.openxmlformats-officedocument.drawingml.diagramLayout+xml"/>
  <Override PartName="/ppt/diagrams/layout65.xml" ContentType="application/vnd.openxmlformats-officedocument.drawingml.diagramLayout+xml"/>
  <Override PartName="/ppt/diagrams/colors97.xml" ContentType="application/vnd.openxmlformats-officedocument.drawingml.diagramColors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Default Extension="gif" ContentType="image/gif"/>
  <Override PartName="/ppt/diagrams/colors75.xml" ContentType="application/vnd.openxmlformats-officedocument.drawingml.diagramColors+xml"/>
  <Override PartName="/ppt/diagrams/data88.xml" ContentType="application/vnd.openxmlformats-officedocument.drawingml.diagramData+xml"/>
  <Override PartName="/ppt/diagrams/drawing33.xml" ContentType="application/vnd.ms-office.drawingml.diagramDrawing+xml"/>
  <Override PartName="/ppt/diagrams/drawing80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layout43.xml" ContentType="application/vnd.openxmlformats-officedocument.drawingml.diagramLayout+xml"/>
  <Override PartName="/ppt/diagrams/layout90.xml" ContentType="application/vnd.openxmlformats-officedocument.drawingml.diagramLayout+xml"/>
  <Override PartName="/ppt/diagrams/drawing11.xml" ContentType="application/vnd.ms-office.drawingml.diagramDrawing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66.xml" ContentType="application/vnd.openxmlformats-officedocument.drawingml.diagramData+xml"/>
  <Override PartName="/ppt/slides/slide67.xml" ContentType="application/vnd.openxmlformats-officedocument.presentationml.slide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quickStyle4.xml" ContentType="application/vnd.openxmlformats-officedocument.drawingml.diagramStyle+xml"/>
  <Override PartName="/ppt/diagrams/colors31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diagrams/data22.xml" ContentType="application/vnd.openxmlformats-officedocument.drawingml.diagramData+xml"/>
  <Override PartName="/ppt/diagrams/quickStyle48.xml" ContentType="application/vnd.openxmlformats-officedocument.drawingml.diagramStyle+xml"/>
  <Override PartName="/ppt/diagrams/layout59.xml" ContentType="application/vnd.openxmlformats-officedocument.drawingml.diagramLayout+xml"/>
  <Override PartName="/ppt/diagrams/quickStyle95.xml" ContentType="application/vnd.openxmlformats-officedocument.drawingml.diagramStyle+xml"/>
  <Override PartName="/ppt/diagrams/drawing49.xml" ContentType="application/vnd.ms-office.drawingml.diagramDrawing+xml"/>
  <Override PartName="/ppt/diagrams/drawing96.xml" ContentType="application/vnd.ms-office.drawingml.diagramDrawing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diagrams/layout7.xml" ContentType="application/vnd.openxmlformats-officedocument.drawingml.diagramLayout+xml"/>
  <Override PartName="/ppt/diagrams/quickStyle26.xml" ContentType="application/vnd.openxmlformats-officedocument.drawingml.diagramStyle+xml"/>
  <Override PartName="/ppt/diagrams/quickStyle73.xml" ContentType="application/vnd.openxmlformats-officedocument.drawingml.diagramStyle+xml"/>
  <Override PartName="/ppt/diagrams/drawing27.xml" ContentType="application/vnd.ms-office.drawingml.diagramDrawing+xml"/>
  <Override PartName="/ppt/diagrams/drawing74.xml" ContentType="application/vnd.ms-office.drawingml.diagramDrawing+xml"/>
  <Override PartName="/ppt/diagrams/layout37.xml" ContentType="application/vnd.openxmlformats-officedocument.drawingml.diagramLayout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slideLayouts/slideLayout100.xml" ContentType="application/vnd.openxmlformats-officedocument.presentationml.slideLayout+xml"/>
  <Override PartName="/ppt/diagrams/layout15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layout62.xml" ContentType="application/vnd.openxmlformats-officedocument.drawingml.diagramLayout+xml"/>
  <Override PartName="/ppt/diagrams/colors94.xml" ContentType="application/vnd.openxmlformats-officedocument.drawingml.diagramColors+xml"/>
  <Override PartName="/ppt/diagrams/drawing9.xml" ContentType="application/vnd.ms-office.drawingml.diagramDrawing+xml"/>
  <Override PartName="/ppt/diagrams/drawing52.xml" ContentType="application/vnd.ms-office.drawingml.diagramDrawing+xml"/>
  <Override PartName="/ppt/slideMasters/slideMaster6.xml" ContentType="application/vnd.openxmlformats-officedocument.presentationml.slideMaster+xml"/>
  <Override PartName="/ppt/diagrams/drawing30.xml" ContentType="application/vnd.ms-office.drawingml.diagramDrawing+xml"/>
  <Override PartName="/ppt/diagrams/colors25.xml" ContentType="application/vnd.openxmlformats-officedocument.drawingml.diagramColors+xml"/>
  <Override PartName="/ppt/charts/chart1.xml" ContentType="application/vnd.openxmlformats-officedocument.drawingml.chart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72.xml" ContentType="application/vnd.openxmlformats-officedocument.drawingml.diagramColors+xml"/>
  <Override PartName="/ppt/diagrams/data85.xml" ContentType="application/vnd.openxmlformats-officedocument.drawingml.diagramData+xml"/>
  <Override PartName="/ppt/slides/slide39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8.xml" ContentType="application/vnd.openxmlformats-officedocument.presentationml.slideLayout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116.xml" ContentType="application/vnd.openxmlformats-officedocument.presentationml.slideLayout+xml"/>
  <Override PartName="/ppt/drawings/drawing1.xml" ContentType="application/vnd.openxmlformats-officedocument.drawingml.chartshapes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diagrams/data41.xml" ContentType="application/vnd.openxmlformats-officedocument.drawingml.diagramData+xml"/>
  <Override PartName="/ppt/diagrams/quickStyle67.xml" ContentType="application/vnd.openxmlformats-officedocument.drawingml.diagramStyle+xml"/>
  <Override PartName="/ppt/diagrams/layout78.xml" ContentType="application/vnd.openxmlformats-officedocument.drawingml.diagramLayout+xml"/>
  <Override PartName="/ppt/diagrams/drawing68.xml" ContentType="application/vnd.ms-office.drawingml.diagramDrawing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141.xml" ContentType="application/vnd.openxmlformats-officedocument.presentationml.slideLayout+xml"/>
  <Override PartName="/ppt/diagrams/quickStyle45.xml" ContentType="application/vnd.openxmlformats-officedocument.drawingml.diagramStyle+xml"/>
  <Override PartName="/ppt/diagrams/quickStyle92.xml" ContentType="application/vnd.openxmlformats-officedocument.drawingml.diagramStyle+xml"/>
  <Override PartName="/ppt/diagrams/drawing46.xml" ContentType="application/vnd.ms-office.drawingml.diagramDrawing+xml"/>
  <Override PartName="/ppt/diagrams/drawing93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56.xml" ContentType="application/vnd.openxmlformats-officedocument.drawingml.diagramLayout+xml"/>
  <Override PartName="/ppt/diagrams/colors88.xml" ContentType="application/vnd.openxmlformats-officedocument.drawingml.diagramColors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drawing71.xml" ContentType="application/vnd.ms-office.drawingml.diagramDrawing+xml"/>
  <Override PartName="/ppt/diagrams/drawing24.xml" ContentType="application/vnd.ms-office.drawingml.diagramDrawing+xml"/>
  <Override PartName="/ppt/diagrams/data57.xml" ContentType="application/vnd.openxmlformats-officedocument.drawingml.diagramData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79.xml" ContentType="application/vnd.openxmlformats-officedocument.presentationml.slideLayout+xml"/>
  <Override PartName="/ppt/diagrams/layout12.xml" ContentType="application/vnd.openxmlformats-officedocument.drawingml.diagramLayout+xml"/>
  <Override PartName="/ppt/diagrams/colors44.xml" ContentType="application/vnd.openxmlformats-officedocument.drawingml.diagramColors+xml"/>
  <Override PartName="/ppt/diagrams/colors91.xml" ContentType="application/vnd.openxmlformats-officedocument.drawingml.diagramColors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data82.xml" ContentType="application/vnd.openxmlformats-officedocument.drawingml.diagramData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135.xml" ContentType="application/vnd.openxmlformats-officedocument.presentationml.slideLayout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rawing87.xml" ContentType="application/vnd.ms-office.drawingml.diagramDrawing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diagrams/layout97.xml" ContentType="application/vnd.openxmlformats-officedocument.drawingml.diagram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quickStyle64.xml" ContentType="application/vnd.openxmlformats-officedocument.drawingml.diagramStyle+xml"/>
  <Override PartName="/ppt/diagrams/drawing65.xml" ContentType="application/vnd.ms-office.drawingml.diagramDrawing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layout75.xml" ContentType="application/vnd.openxmlformats-officedocument.drawingml.diagramLayout+xml"/>
  <Override PartName="/ppt/diagrams/drawing43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ata98.xml" ContentType="application/vnd.openxmlformats-officedocument.drawingml.diagramData+xml"/>
  <Override PartName="/ppt/diagrams/drawing90.xml" ContentType="application/vnd.ms-office.drawingml.diagramDrawing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diagrams/drawing21.xml" ContentType="application/vnd.ms-office.drawingml.diagramDrawing+xml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diagrams/drawing59.xml" ContentType="application/vnd.ms-office.drawingml.diagramDrawing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diagrams/layout69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docProps/app.xml" ContentType="application/vnd.openxmlformats-officedocument.extended-properties+xml"/>
  <Override PartName="/ppt/diagrams/drawing84.xml" ContentType="application/vnd.ms-office.drawingml.diagramDrawing+xml"/>
  <Override PartName="/ppt/diagrams/drawing37.xml" ContentType="application/vnd.ms-office.drawingml.diagramDrawing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layout94.xml" ContentType="application/vnd.openxmlformats-officedocument.drawingml.diagramLayout+xml"/>
  <Override PartName="/ppt/diagrams/drawing62.xml" ContentType="application/vnd.ms-office.drawingml.diagramDrawing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diagrams/data95.xml" ContentType="application/vnd.openxmlformats-officedocument.drawingml.diagramData+xml"/>
  <Override PartName="/ppt/diagrams/drawing40.xml" ContentType="application/vnd.ms-office.drawingml.diagramDrawing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diagrams/layout50.xml" ContentType="application/vnd.openxmlformats-officedocument.drawingml.diagram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charts/style2.xml" ContentType="application/vnd.ms-office.chartstyl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rawing78.xml" ContentType="application/vnd.ms-office.drawingml.diagramDrawing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diagrams/layout88.xml" ContentType="application/vnd.openxmlformats-officedocument.drawingml.diagram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diagrams/quickStyle55.xml" ContentType="application/vnd.openxmlformats-officedocument.drawingml.diagramStyle+xml"/>
  <Override PartName="/ppt/diagrams/colors98.xml" ContentType="application/vnd.openxmlformats-officedocument.drawingml.diagramColors+xml"/>
  <Override PartName="/ppt/diagrams/drawing56.xml" ContentType="application/vnd.ms-office.drawingml.diagramDrawing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rawing34.xml" ContentType="application/vnd.ms-office.drawingml.diagramDrawing+xml"/>
  <Override PartName="/ppt/diagrams/drawing81.xml" ContentType="application/vnd.ms-office.drawingml.diagramDrawing+xml"/>
  <Override PartName="/ppt/slideMasters/slideMaster13.xml" ContentType="application/vnd.openxmlformats-officedocument.presentationml.slideMaster+xml"/>
  <Override PartName="/ppt/diagrams/data4.xml" ContentType="application/vnd.openxmlformats-officedocument.drawingml.diagramData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colors54.xml" ContentType="application/vnd.openxmlformats-officedocument.drawingml.diagramColors+xml"/>
  <Override PartName="/ppt/diagrams/data67.xml" ContentType="application/vnd.openxmlformats-officedocument.drawingml.diagramData+xml"/>
  <Override PartName="/ppt/diagrams/drawing12.xml" ContentType="application/vnd.ms-office.drawingml.diagramDrawing+xml"/>
  <Override PartName="/ppt/slides/slide68.xml" ContentType="application/vnd.openxmlformats-officedocument.presentationml.slide+xml"/>
  <Override PartName="/ppt/diagrams/layout22.xml" ContentType="application/vnd.openxmlformats-officedocument.drawingml.diagram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45.xml" ContentType="application/vnd.openxmlformats-officedocument.drawingml.diagramData+xml"/>
  <Override PartName="/ppt/diagrams/data92.xml" ContentType="application/vnd.openxmlformats-officedocument.drawingml.diagramData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diagrams/colors10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diagrams/quickStyle96.xml" ContentType="application/vnd.openxmlformats-officedocument.drawingml.diagramStyle+xml"/>
  <Override PartName="/ppt/diagrams/drawing97.xml" ContentType="application/vnd.ms-office.drawingml.diagramDrawing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diagrams/layout8.xml" ContentType="application/vnd.openxmlformats-officedocument.drawingml.diagram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74.xml" ContentType="application/vnd.openxmlformats-officedocument.drawingml.diagramStyle+xml"/>
  <Override PartName="/ppt/diagrams/layout85.xml" ContentType="application/vnd.openxmlformats-officedocument.drawingml.diagramLayout+xml"/>
  <Override PartName="/ppt/diagrams/drawing28.xml" ContentType="application/vnd.ms-office.drawingml.diagramDrawing+xml"/>
  <Override PartName="/ppt/diagrams/drawing75.xml" ContentType="application/vnd.ms-office.drawingml.diagramDrawing+xml"/>
  <Override PartName="/ppt/slideLayouts/slideLayout101.xml" ContentType="application/vnd.openxmlformats-officedocument.presentationml.slideLayout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layout16.xml" ContentType="application/vnd.openxmlformats-officedocument.drawingml.diagramLayout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95.xml" ContentType="application/vnd.openxmlformats-officedocument.drawingml.diagramColors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diagrams/drawing31.xml" ContentType="application/vnd.ms-office.drawingml.diagramDrawing+xml"/>
  <Override PartName="/ppt/slides/slide87.xml" ContentType="application/vnd.openxmlformats-officedocument.presentationml.slide+xml"/>
  <Override PartName="/ppt/slideLayouts/slideLayout13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64.xml" ContentType="application/vnd.openxmlformats-officedocument.drawingml.diagramData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diagrams/drawing69.xml" ContentType="application/vnd.ms-office.drawingml.diagramDrawing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diagrams/layout79.xml" ContentType="application/vnd.openxmlformats-officedocument.drawingml.diagramLayout+xml"/>
  <Override PartName="/ppt/slideLayouts/slideLayout42.xml" ContentType="application/vnd.openxmlformats-officedocument.presentationml.slideLayout+xml"/>
  <Override PartName="/ppt/diagrams/data20.xml" ContentType="application/vnd.openxmlformats-officedocument.drawingml.diagramData+xml"/>
  <Override PartName="/ppt/diagrams/quickStyle46.xml" ContentType="application/vnd.openxmlformats-officedocument.drawingml.diagramStyle+xml"/>
  <Override PartName="/ppt/diagrams/layout57.xml" ContentType="application/vnd.openxmlformats-officedocument.drawingml.diagramLayout+xml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diagrams/drawing94.xml" ContentType="application/vnd.ms-office.drawingml.diagramDrawing+xml"/>
  <Override PartName="/ppt/diagrams/drawing47.xml" ContentType="application/vnd.ms-office.drawingml.diagramDrawing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diagrams/layout5.xml" ContentType="application/vnd.openxmlformats-officedocument.drawingml.diagramLayout+xml"/>
  <Override PartName="/ppt/diagrams/quickStyle24.xml" ContentType="application/vnd.openxmlformats-officedocument.drawingml.diagramStyle+xml"/>
  <Override PartName="/ppt/diagrams/quickStyle71.xml" ContentType="application/vnd.openxmlformats-officedocument.drawingml.diagramStyle+xml"/>
  <Override PartName="/ppt/diagrams/drawing72.xml" ContentType="application/vnd.ms-office.drawingml.diagramDrawing+xml"/>
  <Override PartName="/ppt/diagrams/drawing25.xml" ContentType="application/vnd.ms-office.drawingml.diagramDrawing+xml"/>
  <Override PartName="/ppt/diagrams/layout35.xml" ContentType="application/vnd.openxmlformats-officedocument.drawingml.diagramLayout+xml"/>
  <Override PartName="/ppt/diagrams/colors67.xml" ContentType="application/vnd.openxmlformats-officedocument.drawingml.diagramColors+xml"/>
  <Override PartName="/ppt/diagrams/layout82.xml" ContentType="application/vnd.openxmlformats-officedocument.drawingml.diagramLayout+xml"/>
  <Override PartName="/ppt/diagrams/layout13.xml" ContentType="application/vnd.openxmlformats-officedocument.drawingml.diagramLayout+xml"/>
  <Override PartName="/ppt/diagrams/colors45.xml" ContentType="application/vnd.openxmlformats-officedocument.drawingml.diagramColors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colors92.xml" ContentType="application/vnd.openxmlformats-officedocument.drawingml.diagramColors+xml"/>
  <Override PartName="/ppt/diagrams/drawing7.xml" ContentType="application/vnd.ms-office.drawingml.diagramDrawing+xml"/>
  <Override PartName="/ppt/diagrams/drawing50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58.xml" ContentType="application/vnd.openxmlformats-officedocument.presentationml.slideLayout+xml"/>
  <Override PartName="/ppt/diagrams/colors23.xml" ContentType="application/vnd.openxmlformats-officedocument.drawingml.diagramColors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83.xml" ContentType="application/vnd.openxmlformats-officedocument.drawingml.diagramData+xml"/>
  <Override PartName="/ppt/notesSlides/notesSlide3.xml" ContentType="application/vnd.openxmlformats-officedocument.presentationml.notesSlide+xml"/>
  <Override PartName="/ppt/slides/slide37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diagrams/drawing88.xml" ContentType="application/vnd.ms-office.drawingml.diagramDrawing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114.xml" ContentType="application/vnd.openxmlformats-officedocument.presentationml.slideLayout+xml"/>
  <Override PartName="/ppt/diagrams/layout98.xml" ContentType="application/vnd.openxmlformats-officedocument.drawingml.diagramLayout+xml"/>
  <Override PartName="/ppt/diagrams/drawing66.xml" ContentType="application/vnd.ms-office.drawingml.diagramDrawing+xml"/>
  <Override PartName="/ppt/diagrams/drawing19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slides/slide40.xml" ContentType="application/vnd.openxmlformats-officedocument.presentationml.slide+xml"/>
  <Override PartName="/ppt/diagrams/quickStyle43.xml" ContentType="application/vnd.openxmlformats-officedocument.drawingml.diagramStyle+xml"/>
  <Override PartName="/ppt/diagrams/quickStyle90.xml" ContentType="application/vnd.openxmlformats-officedocument.drawingml.diagramStyle+xml"/>
  <Override PartName="/ppt/diagrams/drawing44.xml" ContentType="application/vnd.ms-office.drawingml.diagramDrawing+xml"/>
  <Override PartName="/ppt/diagrams/drawing91.xml" ContentType="application/vnd.ms-office.drawingml.diagramDrawing+xml"/>
  <Override PartName="/ppt/diagrams/layout2.xml" ContentType="application/vnd.openxmlformats-officedocument.drawingml.diagramLayout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86.xml" ContentType="application/vnd.openxmlformats-officedocument.drawingml.diagramColors+xml"/>
  <Override PartName="/ppt/slideLayouts/slideLayout99.xml" ContentType="application/vnd.openxmlformats-officedocument.presentationml.slide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drawing22.xml" ContentType="application/vnd.ms-office.drawingml.diagramDrawing+xml"/>
  <Override PartName="/ppt/slides/slide78.xml" ContentType="application/vnd.openxmlformats-officedocument.presentationml.slide+xml"/>
  <Override PartName="/ppt/diagrams/data55.xml" ContentType="application/vnd.openxmlformats-officedocument.drawingml.diagramData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layout10.xml" ContentType="application/vnd.openxmlformats-officedocument.drawingml.diagramLayout+xml"/>
  <Override PartName="/ppt/diagrams/colors4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133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37.xml" ContentType="application/vnd.openxmlformats-officedocument.drawingml.diagramStyle+xml"/>
  <Override PartName="/ppt/diagrams/quickStyle84.xml" ContentType="application/vnd.openxmlformats-officedocument.drawingml.diagramStyle+xml"/>
  <Override PartName="/ppt/diagrams/drawing85.xml" ContentType="application/vnd.ms-office.drawingml.diagramDrawing+xml"/>
  <Override PartName="/ppt/diagrams/drawing38.xml" ContentType="application/vnd.ms-office.drawingml.diagramDrawing+xml"/>
  <Default Extension="rels" ContentType="application/vnd.openxmlformats-package.relationships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diagrams/data8.xml" ContentType="application/vnd.openxmlformats-officedocument.drawingml.diagramData+xml"/>
  <Override PartName="/ppt/diagrams/layout48.xml" ContentType="application/vnd.openxmlformats-officedocument.drawingml.diagramLayout+xml"/>
  <Override PartName="/ppt/diagrams/layout95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drawing63.xml" ContentType="application/vnd.ms-office.drawingml.diagramDrawing+xml"/>
  <Override PartName="/ppt/diagrams/drawing16.xml" ContentType="application/vnd.ms-office.drawingml.diagramDrawing+xml"/>
  <Override PartName="/ppt/diagrams/layout26.xml" ContentType="application/vnd.openxmlformats-officedocument.drawingml.diagramLayout+xml"/>
  <Override PartName="/ppt/diagrams/layout73.xml" ContentType="application/vnd.openxmlformats-officedocument.drawingml.diagramLayout+xml"/>
  <Override PartName="/ppt/diagrams/drawing41.xml" ContentType="application/vnd.ms-office.drawingml.diagramDrawing+xml"/>
  <Override PartName="/ppt/theme/theme8.xml" ContentType="application/vnd.openxmlformats-officedocument.theme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data96.xml" ContentType="application/vnd.openxmlformats-officedocument.drawingml.diagramData+xml"/>
  <Override PartName="/ppt/diagrams/colors14.xml" ContentType="application/vnd.openxmlformats-officedocument.drawingml.diagramColors+xml"/>
  <Override PartName="/ppt/diagrams/data27.xml" ContentType="application/vnd.openxmlformats-officedocument.drawingml.diagramData+xml"/>
  <Override PartName="/ppt/diagrams/colors61.xml" ContentType="application/vnd.openxmlformats-officedocument.drawingml.diagramColors+xml"/>
  <Override PartName="/ppt/diagrams/data74.xml" ContentType="application/vnd.openxmlformats-officedocument.drawingml.diagramData+xml"/>
  <Override PartName="/ppt/slides/slide28.xml" ContentType="application/vnd.openxmlformats-officedocument.presentationml.slide+xml"/>
  <Override PartName="/ppt/slides/slide75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rawing1.xml" ContentType="application/vnd.ms-office.drawingml.diagramDrawing+xml"/>
  <Override PartName="/ppt/diagrams/drawing79.xml" ContentType="application/vnd.ms-office.drawingml.diagramDrawing+xml"/>
  <Override PartName="/ppt/slides/slide53.xml" ContentType="application/vnd.openxmlformats-officedocument.presentationml.slide+xml"/>
  <Override PartName="/ppt/slideLayouts/slideLayout105.xml" ContentType="application/vnd.openxmlformats-officedocument.presentationml.slideLayout+xml"/>
  <Default Extension="jpeg" ContentType="image/jpeg"/>
  <Override PartName="/ppt/diagrams/data30.xml" ContentType="application/vnd.openxmlformats-officedocument.drawingml.diagramData+xml"/>
  <Override PartName="/ppt/diagrams/quickStyle56.xml" ContentType="application/vnd.openxmlformats-officedocument.drawingml.diagramStyle+xml"/>
  <Override PartName="/ppt/diagrams/layout89.xml" ContentType="application/vnd.openxmlformats-officedocument.drawingml.diagramLayout+xml"/>
  <Override PartName="/ppt/diagrams/drawing57.xml" ContentType="application/vnd.ms-office.drawingml.diagramDrawing+xml"/>
  <Override PartName="/ppt/slides/slide31.xml" ContentType="application/vnd.openxmlformats-officedocument.presentationml.slide+xml"/>
  <Override PartName="/ppt/slideLayouts/slideLayout52.xml" ContentType="application/vnd.openxmlformats-officedocument.presentationml.slideLayout+xml"/>
  <Override PartName="/ppt/diagrams/layout67.xml" ContentType="application/vnd.openxmlformats-officedocument.drawingml.diagramLayout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quickStyle34.xml" ContentType="application/vnd.openxmlformats-officedocument.drawingml.diagramStyle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drawing35.xml" ContentType="application/vnd.ms-office.drawingml.diagramDrawing+xml"/>
  <Override PartName="/ppt/diagrams/drawing82.xml" ContentType="application/vnd.ms-office.drawingml.diagramDrawing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45.xml" ContentType="application/vnd.openxmlformats-officedocument.drawingml.diagramLayout+xml"/>
  <Override PartName="/ppt/diagrams/layout92.xml" ContentType="application/vnd.openxmlformats-officedocument.drawingml.diagramLayout+xml"/>
  <Override PartName="/ppt/diagrams/drawing13.xml" ContentType="application/vnd.ms-office.drawingml.diagramDrawing+xml"/>
  <Override PartName="/ppt/diagrams/drawing60.xml" ContentType="application/vnd.ms-office.drawingml.diagramDrawing+xml"/>
  <Override PartName="/ppt/theme/theme13.xml" ContentType="application/vnd.openxmlformats-officedocument.theme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diagrams/quickStyle6.xml" ContentType="application/vnd.openxmlformats-officedocument.drawingml.diagramStyle+xml"/>
  <Override PartName="/ppt/diagrams/colors33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data93.xml" ContentType="application/vnd.openxmlformats-officedocument.drawingml.diagramData+xml"/>
  <Override PartName="/ppt/slides/slide47.xml" ContentType="application/vnd.openxmlformats-officedocument.presentationml.slide+xml"/>
  <Override PartName="/ppt/theme/theme5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  <p:sldMasterId id="2147483780" r:id="rId6"/>
    <p:sldMasterId id="2147483792" r:id="rId7"/>
    <p:sldMasterId id="2147483804" r:id="rId8"/>
    <p:sldMasterId id="2147483816" r:id="rId9"/>
    <p:sldMasterId id="2147483864" r:id="rId10"/>
    <p:sldMasterId id="2147483876" r:id="rId11"/>
    <p:sldMasterId id="2147483888" r:id="rId12"/>
    <p:sldMasterId id="2147483900" r:id="rId13"/>
  </p:sldMasterIdLst>
  <p:notesMasterIdLst>
    <p:notesMasterId r:id="rId102"/>
  </p:notesMasterIdLst>
  <p:sldIdLst>
    <p:sldId id="256" r:id="rId14"/>
    <p:sldId id="381" r:id="rId15"/>
    <p:sldId id="382" r:id="rId16"/>
    <p:sldId id="383" r:id="rId17"/>
    <p:sldId id="406" r:id="rId18"/>
    <p:sldId id="404" r:id="rId19"/>
    <p:sldId id="384" r:id="rId20"/>
    <p:sldId id="405" r:id="rId21"/>
    <p:sldId id="386" r:id="rId22"/>
    <p:sldId id="385" r:id="rId23"/>
    <p:sldId id="438" r:id="rId24"/>
    <p:sldId id="439" r:id="rId25"/>
    <p:sldId id="388" r:id="rId26"/>
    <p:sldId id="390" r:id="rId27"/>
    <p:sldId id="393" r:id="rId28"/>
    <p:sldId id="397" r:id="rId29"/>
    <p:sldId id="356" r:id="rId30"/>
    <p:sldId id="391" r:id="rId31"/>
    <p:sldId id="266" r:id="rId32"/>
    <p:sldId id="392" r:id="rId33"/>
    <p:sldId id="394" r:id="rId34"/>
    <p:sldId id="395" r:id="rId35"/>
    <p:sldId id="398" r:id="rId36"/>
    <p:sldId id="399" r:id="rId37"/>
    <p:sldId id="403" r:id="rId38"/>
    <p:sldId id="400" r:id="rId39"/>
    <p:sldId id="408" r:id="rId40"/>
    <p:sldId id="407" r:id="rId41"/>
    <p:sldId id="409" r:id="rId42"/>
    <p:sldId id="412" r:id="rId43"/>
    <p:sldId id="411" r:id="rId44"/>
    <p:sldId id="413" r:id="rId45"/>
    <p:sldId id="414" r:id="rId46"/>
    <p:sldId id="415" r:id="rId47"/>
    <p:sldId id="416" r:id="rId48"/>
    <p:sldId id="417" r:id="rId49"/>
    <p:sldId id="419" r:id="rId50"/>
    <p:sldId id="420" r:id="rId51"/>
    <p:sldId id="424" r:id="rId52"/>
    <p:sldId id="425" r:id="rId53"/>
    <p:sldId id="426" r:id="rId54"/>
    <p:sldId id="427" r:id="rId55"/>
    <p:sldId id="430" r:id="rId56"/>
    <p:sldId id="432" r:id="rId57"/>
    <p:sldId id="433" r:id="rId58"/>
    <p:sldId id="423" r:id="rId59"/>
    <p:sldId id="258" r:id="rId60"/>
    <p:sldId id="434" r:id="rId61"/>
    <p:sldId id="436" r:id="rId62"/>
    <p:sldId id="437" r:id="rId63"/>
    <p:sldId id="441" r:id="rId64"/>
    <p:sldId id="442" r:id="rId65"/>
    <p:sldId id="443" r:id="rId66"/>
    <p:sldId id="444" r:id="rId67"/>
    <p:sldId id="445" r:id="rId68"/>
    <p:sldId id="446" r:id="rId69"/>
    <p:sldId id="447" r:id="rId70"/>
    <p:sldId id="468" r:id="rId71"/>
    <p:sldId id="448" r:id="rId72"/>
    <p:sldId id="464" r:id="rId73"/>
    <p:sldId id="449" r:id="rId74"/>
    <p:sldId id="450" r:id="rId75"/>
    <p:sldId id="453" r:id="rId76"/>
    <p:sldId id="465" r:id="rId77"/>
    <p:sldId id="454" r:id="rId78"/>
    <p:sldId id="455" r:id="rId79"/>
    <p:sldId id="456" r:id="rId80"/>
    <p:sldId id="457" r:id="rId81"/>
    <p:sldId id="458" r:id="rId82"/>
    <p:sldId id="459" r:id="rId83"/>
    <p:sldId id="466" r:id="rId84"/>
    <p:sldId id="460" r:id="rId85"/>
    <p:sldId id="461" r:id="rId86"/>
    <p:sldId id="467" r:id="rId87"/>
    <p:sldId id="462" r:id="rId88"/>
    <p:sldId id="463" r:id="rId89"/>
    <p:sldId id="358" r:id="rId90"/>
    <p:sldId id="359" r:id="rId91"/>
    <p:sldId id="348" r:id="rId92"/>
    <p:sldId id="360" r:id="rId93"/>
    <p:sldId id="365" r:id="rId94"/>
    <p:sldId id="366" r:id="rId95"/>
    <p:sldId id="270" r:id="rId96"/>
    <p:sldId id="362" r:id="rId97"/>
    <p:sldId id="306" r:id="rId98"/>
    <p:sldId id="345" r:id="rId99"/>
    <p:sldId id="346" r:id="rId100"/>
    <p:sldId id="347" r:id="rId10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CA330"/>
    <a:srgbClr val="F5E4C3"/>
    <a:srgbClr val="CC0000"/>
    <a:srgbClr val="800080"/>
    <a:srgbClr val="CC66FF"/>
    <a:srgbClr val="A9470B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30" autoAdjust="0"/>
    <p:restoredTop sz="94660"/>
  </p:normalViewPr>
  <p:slideViewPr>
    <p:cSldViewPr>
      <p:cViewPr varScale="1">
        <p:scale>
          <a:sx n="88" d="100"/>
          <a:sy n="8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84" Type="http://schemas.openxmlformats.org/officeDocument/2006/relationships/slide" Target="slides/slide71.xml"/><Relationship Id="rId89" Type="http://schemas.openxmlformats.org/officeDocument/2006/relationships/slide" Target="slides/slide7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87" Type="http://schemas.openxmlformats.org/officeDocument/2006/relationships/slide" Target="slides/slide74.xml"/><Relationship Id="rId10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90" Type="http://schemas.openxmlformats.org/officeDocument/2006/relationships/slide" Target="slides/slide77.xml"/><Relationship Id="rId95" Type="http://schemas.openxmlformats.org/officeDocument/2006/relationships/slide" Target="slides/slide82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103" Type="http://schemas.openxmlformats.org/officeDocument/2006/relationships/presProps" Target="presProp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91" Type="http://schemas.openxmlformats.org/officeDocument/2006/relationships/slide" Target="slides/slide78.xml"/><Relationship Id="rId96" Type="http://schemas.openxmlformats.org/officeDocument/2006/relationships/slide" Target="slides/slide8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81" Type="http://schemas.openxmlformats.org/officeDocument/2006/relationships/slide" Target="slides/slide68.xml"/><Relationship Id="rId86" Type="http://schemas.openxmlformats.org/officeDocument/2006/relationships/slide" Target="slides/slide73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0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77777777777805E-2"/>
          <c:y val="8.8512316807826258E-2"/>
          <c:w val="0.98472222222222228"/>
          <c:h val="0.671971128292837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исполнения бюджета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2B-497D-80C2-3530AB828316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2B-497D-80C2-3530AB828316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2B-497D-80C2-3530AB828316}"/>
              </c:ext>
            </c:extLst>
          </c:dPt>
          <c:dPt>
            <c:idx val="3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2B-497D-80C2-3530AB828316}"/>
              </c:ext>
            </c:extLst>
          </c:dPt>
          <c:dPt>
            <c:idx val="4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12B-497D-80C2-3530AB828316}"/>
              </c:ext>
            </c:extLst>
          </c:dPt>
          <c:dPt>
            <c:idx val="5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12B-497D-80C2-3530AB828316}"/>
              </c:ext>
            </c:extLst>
          </c:dPt>
          <c:dPt>
            <c:idx val="6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12B-497D-80C2-3530AB828316}"/>
              </c:ext>
            </c:extLst>
          </c:dPt>
          <c:dPt>
            <c:idx val="7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012B-497D-80C2-3530AB828316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2B-497D-80C2-3530AB828316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12B-497D-80C2-3530AB828316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12B-497D-80C2-3530AB828316}"/>
                </c:ext>
              </c:extLst>
            </c:dLbl>
            <c:dLbl>
              <c:idx val="3"/>
              <c:layout>
                <c:manualLayout>
                  <c:x val="0.10000021872265979"/>
                  <c:y val="-0.1891710581970449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lt1">
                            <a:lumMod val="8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Образование</a:t>
                    </a:r>
                    <a:r>
                      <a:rPr lang="ru-RU" baseline="0" dirty="0" smtClean="0"/>
                      <a:t> 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370975692204508"/>
                      <c:h val="0.2020872443646605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12B-497D-80C2-3530AB828316}"/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12B-497D-80C2-3530AB828316}"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12B-497D-80C2-3530AB828316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12B-497D-80C2-3530AB828316}"/>
                </c:ext>
              </c:extLst>
            </c:dLbl>
            <c:dLbl>
              <c:idx val="7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12B-497D-80C2-3530AB8283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Физкультура и спорт</c:v>
                </c:pt>
                <c:pt idx="7">
                  <c:v>Трансферты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1234511.6400000008</c:v>
                </c:pt>
                <c:pt idx="1">
                  <c:v>32780.400000000001</c:v>
                </c:pt>
                <c:pt idx="2">
                  <c:v>142.30000000000001</c:v>
                </c:pt>
                <c:pt idx="3">
                  <c:v>591586.26999999897</c:v>
                </c:pt>
                <c:pt idx="4">
                  <c:v>26460.66</c:v>
                </c:pt>
                <c:pt idx="5">
                  <c:v>360090.26</c:v>
                </c:pt>
                <c:pt idx="6">
                  <c:v>764.71</c:v>
                </c:pt>
                <c:pt idx="7">
                  <c:v>85670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012B-497D-80C2-3530AB828316}"/>
            </c:ext>
          </c:extLst>
        </c:ser>
        <c:dLbls>
          <c:showCatName val="1"/>
        </c:dLbls>
      </c:pie3DChart>
      <c:spPr>
        <a:noFill/>
        <a:ln>
          <a:noFill/>
        </a:ln>
        <a:effectLst/>
      </c:spPr>
    </c:plotArea>
    <c:plotVisOnly val="1"/>
    <c:dispBlanksAs val="zero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77777777777781E-2"/>
          <c:y val="8.8512316807826008E-2"/>
          <c:w val="0.98472222222222228"/>
          <c:h val="0.671971128292837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Итоги исполнения бюджета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08-4D55-9673-7EFA94B964BD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08-4D55-9673-7EFA94B964BD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B08-4D55-9673-7EFA94B964BD}"/>
              </c:ext>
            </c:extLst>
          </c:dPt>
          <c:dPt>
            <c:idx val="3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B08-4D55-9673-7EFA94B964BD}"/>
              </c:ext>
            </c:extLst>
          </c:dPt>
          <c:dPt>
            <c:idx val="4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B08-4D55-9673-7EFA94B964BD}"/>
              </c:ext>
            </c:extLst>
          </c:dPt>
          <c:dPt>
            <c:idx val="5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B08-4D55-9673-7EFA94B964BD}"/>
              </c:ext>
            </c:extLst>
          </c:dPt>
          <c:dPt>
            <c:idx val="6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B08-4D55-9673-7EFA94B964BD}"/>
              </c:ext>
            </c:extLst>
          </c:dPt>
          <c:dPt>
            <c:idx val="7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2B08-4D55-9673-7EFA94B964BD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08-4D55-9673-7EFA94B964BD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08-4D55-9673-7EFA94B964B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08-4D55-9673-7EFA94B964BD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B08-4D55-9673-7EFA94B964BD}"/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B08-4D55-9673-7EFA94B964BD}"/>
                </c:ext>
              </c:extLst>
            </c:dLbl>
            <c:dLbl>
              <c:idx val="5"/>
              <c:layout>
                <c:manualLayout>
                  <c:x val="3.333334062409038E-2"/>
                  <c:y val="0.232490968854753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Образование  </a:t>
                    </a:r>
                    <a:endParaRPr lang="ru-RU" dirty="0"/>
                  </a:p>
                </c:rich>
              </c:tx>
              <c:dLblPos val="bestFit"/>
              <c:showCatNam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B08-4D55-9673-7EFA94B964BD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B08-4D55-9673-7EFA94B964BD}"/>
                </c:ext>
              </c:extLst>
            </c:dLbl>
            <c:dLbl>
              <c:idx val="7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B08-4D55-9673-7EFA94B964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Физкультура и спорт</c:v>
                </c:pt>
                <c:pt idx="7">
                  <c:v>Трансферты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1234511.6400000008</c:v>
                </c:pt>
                <c:pt idx="1">
                  <c:v>32780.400000000001</c:v>
                </c:pt>
                <c:pt idx="2">
                  <c:v>142.30000000000001</c:v>
                </c:pt>
                <c:pt idx="3">
                  <c:v>591586.26999999897</c:v>
                </c:pt>
                <c:pt idx="4">
                  <c:v>26460.66</c:v>
                </c:pt>
                <c:pt idx="5">
                  <c:v>360090.26</c:v>
                </c:pt>
                <c:pt idx="6">
                  <c:v>764.71</c:v>
                </c:pt>
                <c:pt idx="7">
                  <c:v>85670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2B08-4D55-9673-7EFA94B964BD}"/>
            </c:ext>
          </c:extLst>
        </c:ser>
        <c:dLbls>
          <c:showCatName val="1"/>
        </c:dLbls>
      </c:pie3DChart>
      <c:spPr>
        <a:noFill/>
        <a:ln>
          <a:noFill/>
        </a:ln>
        <a:effectLst/>
      </c:spPr>
    </c:plotArea>
    <c:plotVisOnly val="1"/>
    <c:dispBlanksAs val="zero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7936312406762791E-2"/>
          <c:y val="0.20506670897219467"/>
          <c:w val="0.45703527134418281"/>
          <c:h val="0.5924531295202306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 (59888 -человек)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dirty="0" smtClean="0"/>
                      <a:t>43,5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D3C-4CB9-BDF4-6C68713BE325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dirty="0" smtClean="0"/>
                      <a:t>56,5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D3C-4CB9-BDF4-6C68713BE325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город</c:v>
                </c:pt>
                <c:pt idx="1">
                  <c:v>сельские поселения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0.44000000000000139</c:v>
                </c:pt>
                <c:pt idx="1">
                  <c:v>0.56000000000000005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D3C-4CB9-BDF4-6C68713BE325}"/>
            </c:ext>
          </c:extLst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55541708494478659"/>
          <c:y val="0.18475513084124806"/>
          <c:w val="0.30954034067503089"/>
          <c:h val="0.5076205412583652"/>
        </c:manualLayout>
      </c:layout>
    </c:legend>
    <c:plotVisOnly val="1"/>
    <c:dispBlanksAs val="zero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_rels/data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 custT="1"/>
      <dgm:spPr/>
      <dgm:t>
        <a:bodyPr/>
        <a:lstStyle/>
        <a:p>
          <a:r>
            <a:rPr lang="ru-RU" sz="2400" dirty="0" smtClean="0"/>
            <a:t>Администрация </a:t>
          </a:r>
          <a:r>
            <a:rPr lang="ru-RU" sz="2400" dirty="0" err="1" smtClean="0"/>
            <a:t>Ипатовского</a:t>
          </a:r>
          <a:r>
            <a:rPr lang="ru-RU" sz="2400" dirty="0" smtClean="0"/>
            <a:t> городского округа </a:t>
          </a:r>
        </a:p>
        <a:p>
          <a:r>
            <a:rPr lang="ru-RU" sz="2400" dirty="0" smtClean="0"/>
            <a:t>Ставропольского края</a:t>
          </a:r>
          <a:endParaRPr lang="ru-RU" sz="2400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C66CAF-CDD4-414D-BE80-3CAFC0851E93}" type="presOf" srcId="{F9B8AE20-0341-4335-B0AA-166189E45AE0}" destId="{10C24814-E8EF-4FE3-8BE2-7EF53E0317C7}" srcOrd="0" destOrd="0" presId="urn:microsoft.com/office/officeart/2005/8/layout/default#1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7E3A0381-376E-4FF7-B721-C44486C60782}" type="presOf" srcId="{084B1F8F-EF8C-4238-ADFD-6C6858678756}" destId="{40F8538F-8748-45FC-814B-556406AC01D4}" srcOrd="0" destOrd="0" presId="urn:microsoft.com/office/officeart/2005/8/layout/default#1"/>
    <dgm:cxn modelId="{3474CE66-E42E-4680-A647-EADE10D34E85}" type="presParOf" srcId="{40F8538F-8748-45FC-814B-556406AC01D4}" destId="{10C24814-E8EF-4FE3-8BE2-7EF53E0317C7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7E8A523-0737-4ACD-A712-8B8908DDB797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C60ED62-52C4-443D-9CBF-ED4E0D43ECB1}" type="pres">
      <dgm:prSet presAssocID="{F7E8A523-0737-4ACD-A712-8B8908DDB7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5FE2904A-AB89-4212-9FCD-37D4E13498C5}" type="presOf" srcId="{F7E8A523-0737-4ACD-A712-8B8908DDB797}" destId="{6C60ED62-52C4-443D-9CBF-ED4E0D43ECB1}" srcOrd="0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27CD71-0CE2-403E-8BCC-2EB24A7C13ED}" type="presOf" srcId="{F9B8AE20-0341-4335-B0AA-166189E45AE0}" destId="{10C24814-E8EF-4FE3-8BE2-7EF53E0317C7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EAD36A8-5B25-4660-9C11-C4D0A249DCDB}" type="presOf" srcId="{084B1F8F-EF8C-4238-ADFD-6C6858678756}" destId="{40F8538F-8748-45FC-814B-556406AC01D4}" srcOrd="0" destOrd="0" presId="urn:microsoft.com/office/officeart/2005/8/layout/default#27"/>
    <dgm:cxn modelId="{9F501F38-12B1-4FD9-B622-D2E031280C8B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E796ED-1B8B-4097-8A80-E91005D191C7}" type="presOf" srcId="{084B1F8F-EF8C-4238-ADFD-6C6858678756}" destId="{40F8538F-8748-45FC-814B-556406AC01D4}" srcOrd="0" destOrd="0" presId="urn:microsoft.com/office/officeart/2005/8/layout/default#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8BF85A4-2D9E-41A7-A541-A1FB7DB7F752}" type="presOf" srcId="{F9B8AE20-0341-4335-B0AA-166189E45AE0}" destId="{10C24814-E8EF-4FE3-8BE2-7EF53E0317C7}" srcOrd="0" destOrd="0" presId="urn:microsoft.com/office/officeart/2005/8/layout/default#8"/>
    <dgm:cxn modelId="{9D919EB7-8F43-4B83-947E-C1E024097529}" type="presParOf" srcId="{40F8538F-8748-45FC-814B-556406AC01D4}" destId="{10C24814-E8EF-4FE3-8BE2-7EF53E0317C7}" srcOrd="0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30049D9F-C9D5-46C2-A5C3-6A7DA3058FFE}" type="presOf" srcId="{084B1F8F-EF8C-4238-ADFD-6C6858678756}" destId="{40F8538F-8748-45FC-814B-556406AC01D4}" srcOrd="0" destOrd="0" presId="urn:microsoft.com/office/officeart/2005/8/layout/default#8"/>
    <dgm:cxn modelId="{1A39B293-639F-4DFB-A263-FA168A63F28F}" type="presOf" srcId="{F9B8AE20-0341-4335-B0AA-166189E45AE0}" destId="{10C24814-E8EF-4FE3-8BE2-7EF53E0317C7}" srcOrd="0" destOrd="0" presId="urn:microsoft.com/office/officeart/2005/8/layout/default#8"/>
    <dgm:cxn modelId="{CF109989-211F-458F-8739-FC0E9B18CFB9}" type="presParOf" srcId="{40F8538F-8748-45FC-814B-556406AC01D4}" destId="{10C24814-E8EF-4FE3-8BE2-7EF53E0317C7}" srcOrd="0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F051B2-DEA4-4B2F-BF64-B4919CE14C85}" type="presOf" srcId="{F9B8AE20-0341-4335-B0AA-166189E45AE0}" destId="{10C24814-E8EF-4FE3-8BE2-7EF53E0317C7}" srcOrd="0" destOrd="0" presId="urn:microsoft.com/office/officeart/2005/8/layout/default#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17753DD2-3DC5-4501-81F6-7971D38B7D91}" type="presOf" srcId="{084B1F8F-EF8C-4238-ADFD-6C6858678756}" destId="{40F8538F-8748-45FC-814B-556406AC01D4}" srcOrd="0" destOrd="0" presId="urn:microsoft.com/office/officeart/2005/8/layout/default#2"/>
    <dgm:cxn modelId="{CCA84B30-AB4A-412A-983D-FC7F77DC2341}" type="presParOf" srcId="{40F8538F-8748-45FC-814B-556406AC01D4}" destId="{10C24814-E8EF-4FE3-8BE2-7EF53E0317C7}" srcOrd="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61E1A39-16EB-4F38-91DF-C1CEEFA0CBD8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32DD2D87-32CD-4D80-BDCD-D4087D75FB8D}">
      <dgm:prSet phldrT="[Текст]"/>
      <dgm:spPr/>
      <dgm:t>
        <a:bodyPr/>
        <a:lstStyle/>
        <a:p>
          <a:r>
            <a:rPr lang="ru-RU" dirty="0" smtClean="0"/>
            <a:t>2016 год поступило</a:t>
          </a:r>
          <a:endParaRPr lang="ru-RU" dirty="0"/>
        </a:p>
      </dgm:t>
    </dgm:pt>
    <dgm:pt modelId="{D63EA143-4F6B-4BE4-977F-73592615A6F2}" type="parTrans" cxnId="{CBF01D96-26F0-4058-8C51-84FF43091698}">
      <dgm:prSet/>
      <dgm:spPr/>
      <dgm:t>
        <a:bodyPr/>
        <a:lstStyle/>
        <a:p>
          <a:endParaRPr lang="ru-RU"/>
        </a:p>
      </dgm:t>
    </dgm:pt>
    <dgm:pt modelId="{61BDBB58-1497-4EC7-8ECD-D90A3778E3F7}" type="sibTrans" cxnId="{CBF01D96-26F0-4058-8C51-84FF43091698}">
      <dgm:prSet/>
      <dgm:spPr/>
      <dgm:t>
        <a:bodyPr/>
        <a:lstStyle/>
        <a:p>
          <a:endParaRPr lang="ru-RU"/>
        </a:p>
      </dgm:t>
    </dgm:pt>
    <dgm:pt modelId="{B7351CD1-3BE7-4B03-9CD0-F74981DB8223}">
      <dgm:prSet phldrT="[Текст]"/>
      <dgm:spPr/>
      <dgm:t>
        <a:bodyPr/>
        <a:lstStyle/>
        <a:p>
          <a:r>
            <a:rPr lang="ru-RU" dirty="0" smtClean="0"/>
            <a:t>148,1 млн. рублей</a:t>
          </a:r>
          <a:endParaRPr lang="ru-RU" dirty="0"/>
        </a:p>
      </dgm:t>
    </dgm:pt>
    <dgm:pt modelId="{CD14CCD2-FB36-49AD-9FAD-5424C88115A8}" type="parTrans" cxnId="{5C7EFBCC-F681-4D48-9E4A-F106EDF5648F}">
      <dgm:prSet/>
      <dgm:spPr/>
      <dgm:t>
        <a:bodyPr/>
        <a:lstStyle/>
        <a:p>
          <a:endParaRPr lang="ru-RU"/>
        </a:p>
      </dgm:t>
    </dgm:pt>
    <dgm:pt modelId="{69B47957-2E76-4EFB-8F1A-6E181B90E1EB}" type="sibTrans" cxnId="{5C7EFBCC-F681-4D48-9E4A-F106EDF5648F}">
      <dgm:prSet/>
      <dgm:spPr/>
      <dgm:t>
        <a:bodyPr/>
        <a:lstStyle/>
        <a:p>
          <a:endParaRPr lang="ru-RU"/>
        </a:p>
      </dgm:t>
    </dgm:pt>
    <dgm:pt modelId="{5309A681-AF37-4857-B7D4-4A51501DAAFE}">
      <dgm:prSet phldrT="[Текст]"/>
      <dgm:spPr/>
      <dgm:t>
        <a:bodyPr/>
        <a:lstStyle/>
        <a:p>
          <a:r>
            <a:rPr lang="ru-RU" dirty="0" smtClean="0"/>
            <a:t>113,2% темп роста</a:t>
          </a:r>
          <a:endParaRPr lang="ru-RU" dirty="0"/>
        </a:p>
      </dgm:t>
    </dgm:pt>
    <dgm:pt modelId="{A9E019BA-1280-4C84-A393-7BAC3E76C533}" type="parTrans" cxnId="{3554B35E-32A6-4B6B-ABB0-D6B577C73387}">
      <dgm:prSet/>
      <dgm:spPr/>
      <dgm:t>
        <a:bodyPr/>
        <a:lstStyle/>
        <a:p>
          <a:endParaRPr lang="ru-RU"/>
        </a:p>
      </dgm:t>
    </dgm:pt>
    <dgm:pt modelId="{3901A2CF-C671-4307-A6ED-8425C2653939}" type="sibTrans" cxnId="{3554B35E-32A6-4B6B-ABB0-D6B577C73387}">
      <dgm:prSet/>
      <dgm:spPr/>
      <dgm:t>
        <a:bodyPr/>
        <a:lstStyle/>
        <a:p>
          <a:endParaRPr lang="ru-RU"/>
        </a:p>
      </dgm:t>
    </dgm:pt>
    <dgm:pt modelId="{4BA0539D-DAF5-4012-AF4A-3F62AFDE90C0}" type="pres">
      <dgm:prSet presAssocID="{F61E1A39-16EB-4F38-91DF-C1CEEFA0CBD8}" presName="Name0" presStyleCnt="0">
        <dgm:presLayoutVars>
          <dgm:dir/>
          <dgm:animLvl val="lvl"/>
          <dgm:resizeHandles val="exact"/>
        </dgm:presLayoutVars>
      </dgm:prSet>
      <dgm:spPr/>
    </dgm:pt>
    <dgm:pt modelId="{03FCA816-2159-460A-849A-A746A8560B9F}" type="pres">
      <dgm:prSet presAssocID="{32DD2D87-32CD-4D80-BDCD-D4087D75FB8D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A95225-EBCD-4707-BFBC-ABCCB70B94E0}" type="pres">
      <dgm:prSet presAssocID="{61BDBB58-1497-4EC7-8ECD-D90A3778E3F7}" presName="parTxOnlySpace" presStyleCnt="0"/>
      <dgm:spPr/>
    </dgm:pt>
    <dgm:pt modelId="{0D93B3B3-F46C-4D41-B68B-FB72ACC6A8CE}" type="pres">
      <dgm:prSet presAssocID="{B7351CD1-3BE7-4B03-9CD0-F74981DB8223}" presName="parTxOnly" presStyleLbl="node1" presStyleIdx="1" presStyleCnt="3" custScaleY="1413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685F9-0FC6-40C9-82BE-E15D226FFF11}" type="pres">
      <dgm:prSet presAssocID="{69B47957-2E76-4EFB-8F1A-6E181B90E1EB}" presName="parTxOnlySpace" presStyleCnt="0"/>
      <dgm:spPr/>
    </dgm:pt>
    <dgm:pt modelId="{85FD19E5-E427-47E6-95F5-118C33166650}" type="pres">
      <dgm:prSet presAssocID="{5309A681-AF37-4857-B7D4-4A51501DAAFE}" presName="parTxOnly" presStyleLbl="node1" presStyleIdx="2" presStyleCnt="3" custScaleX="118096" custScaleY="1549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9AFD03-CDD5-43E1-B91F-06B6DB9AD7EE}" type="presOf" srcId="{32DD2D87-32CD-4D80-BDCD-D4087D75FB8D}" destId="{03FCA816-2159-460A-849A-A746A8560B9F}" srcOrd="0" destOrd="0" presId="urn:microsoft.com/office/officeart/2005/8/layout/chevron1"/>
    <dgm:cxn modelId="{150CF2ED-A5B9-44BF-9FA5-542A477D4B58}" type="presOf" srcId="{B7351CD1-3BE7-4B03-9CD0-F74981DB8223}" destId="{0D93B3B3-F46C-4D41-B68B-FB72ACC6A8CE}" srcOrd="0" destOrd="0" presId="urn:microsoft.com/office/officeart/2005/8/layout/chevron1"/>
    <dgm:cxn modelId="{611D714F-9F58-411A-9D6F-95DAA3F20D15}" type="presOf" srcId="{5309A681-AF37-4857-B7D4-4A51501DAAFE}" destId="{85FD19E5-E427-47E6-95F5-118C33166650}" srcOrd="0" destOrd="0" presId="urn:microsoft.com/office/officeart/2005/8/layout/chevron1"/>
    <dgm:cxn modelId="{3554B35E-32A6-4B6B-ABB0-D6B577C73387}" srcId="{F61E1A39-16EB-4F38-91DF-C1CEEFA0CBD8}" destId="{5309A681-AF37-4857-B7D4-4A51501DAAFE}" srcOrd="2" destOrd="0" parTransId="{A9E019BA-1280-4C84-A393-7BAC3E76C533}" sibTransId="{3901A2CF-C671-4307-A6ED-8425C2653939}"/>
    <dgm:cxn modelId="{CBF01D96-26F0-4058-8C51-84FF43091698}" srcId="{F61E1A39-16EB-4F38-91DF-C1CEEFA0CBD8}" destId="{32DD2D87-32CD-4D80-BDCD-D4087D75FB8D}" srcOrd="0" destOrd="0" parTransId="{D63EA143-4F6B-4BE4-977F-73592615A6F2}" sibTransId="{61BDBB58-1497-4EC7-8ECD-D90A3778E3F7}"/>
    <dgm:cxn modelId="{5C7EFBCC-F681-4D48-9E4A-F106EDF5648F}" srcId="{F61E1A39-16EB-4F38-91DF-C1CEEFA0CBD8}" destId="{B7351CD1-3BE7-4B03-9CD0-F74981DB8223}" srcOrd="1" destOrd="0" parTransId="{CD14CCD2-FB36-49AD-9FAD-5424C88115A8}" sibTransId="{69B47957-2E76-4EFB-8F1A-6E181B90E1EB}"/>
    <dgm:cxn modelId="{E2B32021-D749-4CD7-BCDD-E65A6D674F25}" type="presOf" srcId="{F61E1A39-16EB-4F38-91DF-C1CEEFA0CBD8}" destId="{4BA0539D-DAF5-4012-AF4A-3F62AFDE90C0}" srcOrd="0" destOrd="0" presId="urn:microsoft.com/office/officeart/2005/8/layout/chevron1"/>
    <dgm:cxn modelId="{89713401-372F-4C1A-8248-B8A9E318255E}" type="presParOf" srcId="{4BA0539D-DAF5-4012-AF4A-3F62AFDE90C0}" destId="{03FCA816-2159-460A-849A-A746A8560B9F}" srcOrd="0" destOrd="0" presId="urn:microsoft.com/office/officeart/2005/8/layout/chevron1"/>
    <dgm:cxn modelId="{B0846ACE-44A5-41B9-9100-BB0883D4C3E4}" type="presParOf" srcId="{4BA0539D-DAF5-4012-AF4A-3F62AFDE90C0}" destId="{DAA95225-EBCD-4707-BFBC-ABCCB70B94E0}" srcOrd="1" destOrd="0" presId="urn:microsoft.com/office/officeart/2005/8/layout/chevron1"/>
    <dgm:cxn modelId="{CE5AFFC5-571A-4469-987F-861C7E2525A7}" type="presParOf" srcId="{4BA0539D-DAF5-4012-AF4A-3F62AFDE90C0}" destId="{0D93B3B3-F46C-4D41-B68B-FB72ACC6A8CE}" srcOrd="2" destOrd="0" presId="urn:microsoft.com/office/officeart/2005/8/layout/chevron1"/>
    <dgm:cxn modelId="{E3E2EAE3-20AD-45F5-B339-86578D72BCED}" type="presParOf" srcId="{4BA0539D-DAF5-4012-AF4A-3F62AFDE90C0}" destId="{5EF685F9-0FC6-40C9-82BE-E15D226FFF11}" srcOrd="3" destOrd="0" presId="urn:microsoft.com/office/officeart/2005/8/layout/chevron1"/>
    <dgm:cxn modelId="{0B27F564-D765-4EC6-9BB2-E5B32F0DF1AF}" type="presParOf" srcId="{4BA0539D-DAF5-4012-AF4A-3F62AFDE90C0}" destId="{85FD19E5-E427-47E6-95F5-118C3316665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61E1A39-16EB-4F38-91DF-C1CEEFA0CBD8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2DD2D87-32CD-4D80-BDCD-D4087D75FB8D}">
      <dgm:prSet phldrT="[Текст]"/>
      <dgm:spPr/>
      <dgm:t>
        <a:bodyPr/>
        <a:lstStyle/>
        <a:p>
          <a:r>
            <a:rPr lang="ru-RU" dirty="0" smtClean="0"/>
            <a:t>2017 год поступило</a:t>
          </a:r>
          <a:endParaRPr lang="ru-RU" dirty="0"/>
        </a:p>
      </dgm:t>
    </dgm:pt>
    <dgm:pt modelId="{D63EA143-4F6B-4BE4-977F-73592615A6F2}" type="parTrans" cxnId="{CBF01D96-26F0-4058-8C51-84FF43091698}">
      <dgm:prSet/>
      <dgm:spPr/>
      <dgm:t>
        <a:bodyPr/>
        <a:lstStyle/>
        <a:p>
          <a:endParaRPr lang="ru-RU"/>
        </a:p>
      </dgm:t>
    </dgm:pt>
    <dgm:pt modelId="{61BDBB58-1497-4EC7-8ECD-D90A3778E3F7}" type="sibTrans" cxnId="{CBF01D96-26F0-4058-8C51-84FF43091698}">
      <dgm:prSet/>
      <dgm:spPr/>
      <dgm:t>
        <a:bodyPr/>
        <a:lstStyle/>
        <a:p>
          <a:endParaRPr lang="ru-RU"/>
        </a:p>
      </dgm:t>
    </dgm:pt>
    <dgm:pt modelId="{B7351CD1-3BE7-4B03-9CD0-F74981DB8223}">
      <dgm:prSet phldrT="[Текст]"/>
      <dgm:spPr/>
      <dgm:t>
        <a:bodyPr/>
        <a:lstStyle/>
        <a:p>
          <a:r>
            <a:rPr lang="ru-RU" dirty="0" smtClean="0"/>
            <a:t>166 млн. рублей</a:t>
          </a:r>
          <a:endParaRPr lang="ru-RU" dirty="0"/>
        </a:p>
      </dgm:t>
    </dgm:pt>
    <dgm:pt modelId="{CD14CCD2-FB36-49AD-9FAD-5424C88115A8}" type="parTrans" cxnId="{5C7EFBCC-F681-4D48-9E4A-F106EDF5648F}">
      <dgm:prSet/>
      <dgm:spPr/>
      <dgm:t>
        <a:bodyPr/>
        <a:lstStyle/>
        <a:p>
          <a:endParaRPr lang="ru-RU"/>
        </a:p>
      </dgm:t>
    </dgm:pt>
    <dgm:pt modelId="{69B47957-2E76-4EFB-8F1A-6E181B90E1EB}" type="sibTrans" cxnId="{5C7EFBCC-F681-4D48-9E4A-F106EDF5648F}">
      <dgm:prSet/>
      <dgm:spPr/>
      <dgm:t>
        <a:bodyPr/>
        <a:lstStyle/>
        <a:p>
          <a:endParaRPr lang="ru-RU"/>
        </a:p>
      </dgm:t>
    </dgm:pt>
    <dgm:pt modelId="{5309A681-AF37-4857-B7D4-4A51501DAAF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dirty="0" smtClean="0">
              <a:solidFill>
                <a:schemeClr val="bg1"/>
              </a:solidFill>
            </a:rPr>
            <a:t>112,1% темп роста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A9E019BA-1280-4C84-A393-7BAC3E76C533}" type="parTrans" cxnId="{3554B35E-32A6-4B6B-ABB0-D6B577C73387}">
      <dgm:prSet/>
      <dgm:spPr/>
      <dgm:t>
        <a:bodyPr/>
        <a:lstStyle/>
        <a:p>
          <a:endParaRPr lang="ru-RU"/>
        </a:p>
      </dgm:t>
    </dgm:pt>
    <dgm:pt modelId="{3901A2CF-C671-4307-A6ED-8425C2653939}" type="sibTrans" cxnId="{3554B35E-32A6-4B6B-ABB0-D6B577C73387}">
      <dgm:prSet/>
      <dgm:spPr/>
      <dgm:t>
        <a:bodyPr/>
        <a:lstStyle/>
        <a:p>
          <a:endParaRPr lang="ru-RU"/>
        </a:p>
      </dgm:t>
    </dgm:pt>
    <dgm:pt modelId="{4BA0539D-DAF5-4012-AF4A-3F62AFDE90C0}" type="pres">
      <dgm:prSet presAssocID="{F61E1A39-16EB-4F38-91DF-C1CEEFA0CBD8}" presName="Name0" presStyleCnt="0">
        <dgm:presLayoutVars>
          <dgm:dir/>
          <dgm:animLvl val="lvl"/>
          <dgm:resizeHandles val="exact"/>
        </dgm:presLayoutVars>
      </dgm:prSet>
      <dgm:spPr/>
    </dgm:pt>
    <dgm:pt modelId="{03FCA816-2159-460A-849A-A746A8560B9F}" type="pres">
      <dgm:prSet presAssocID="{32DD2D87-32CD-4D80-BDCD-D4087D75FB8D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A95225-EBCD-4707-BFBC-ABCCB70B94E0}" type="pres">
      <dgm:prSet presAssocID="{61BDBB58-1497-4EC7-8ECD-D90A3778E3F7}" presName="parTxOnlySpace" presStyleCnt="0"/>
      <dgm:spPr/>
    </dgm:pt>
    <dgm:pt modelId="{0D93B3B3-F46C-4D41-B68B-FB72ACC6A8CE}" type="pres">
      <dgm:prSet presAssocID="{B7351CD1-3BE7-4B03-9CD0-F74981DB8223}" presName="parTxOnly" presStyleLbl="node1" presStyleIdx="1" presStyleCnt="3" custScaleY="1580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685F9-0FC6-40C9-82BE-E15D226FFF11}" type="pres">
      <dgm:prSet presAssocID="{69B47957-2E76-4EFB-8F1A-6E181B90E1EB}" presName="parTxOnlySpace" presStyleCnt="0"/>
      <dgm:spPr/>
    </dgm:pt>
    <dgm:pt modelId="{85FD19E5-E427-47E6-95F5-118C33166650}" type="pres">
      <dgm:prSet presAssocID="{5309A681-AF37-4857-B7D4-4A51501DAAFE}" presName="parTxOnly" presStyleLbl="node1" presStyleIdx="2" presStyleCnt="3" custScaleX="122468" custScaleY="1580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BB04C9-25FA-4758-91A0-3B2DAD085852}" type="presOf" srcId="{B7351CD1-3BE7-4B03-9CD0-F74981DB8223}" destId="{0D93B3B3-F46C-4D41-B68B-FB72ACC6A8CE}" srcOrd="0" destOrd="0" presId="urn:microsoft.com/office/officeart/2005/8/layout/chevron1"/>
    <dgm:cxn modelId="{5A3914F2-AD29-4C9E-A930-C257E3D407B5}" type="presOf" srcId="{5309A681-AF37-4857-B7D4-4A51501DAAFE}" destId="{85FD19E5-E427-47E6-95F5-118C33166650}" srcOrd="0" destOrd="0" presId="urn:microsoft.com/office/officeart/2005/8/layout/chevron1"/>
    <dgm:cxn modelId="{8827F12B-5807-411E-93BE-D66D65351CB0}" type="presOf" srcId="{F61E1A39-16EB-4F38-91DF-C1CEEFA0CBD8}" destId="{4BA0539D-DAF5-4012-AF4A-3F62AFDE90C0}" srcOrd="0" destOrd="0" presId="urn:microsoft.com/office/officeart/2005/8/layout/chevron1"/>
    <dgm:cxn modelId="{D38B1944-5905-4CE1-A072-49C3F9C94C2D}" type="presOf" srcId="{32DD2D87-32CD-4D80-BDCD-D4087D75FB8D}" destId="{03FCA816-2159-460A-849A-A746A8560B9F}" srcOrd="0" destOrd="0" presId="urn:microsoft.com/office/officeart/2005/8/layout/chevron1"/>
    <dgm:cxn modelId="{3554B35E-32A6-4B6B-ABB0-D6B577C73387}" srcId="{F61E1A39-16EB-4F38-91DF-C1CEEFA0CBD8}" destId="{5309A681-AF37-4857-B7D4-4A51501DAAFE}" srcOrd="2" destOrd="0" parTransId="{A9E019BA-1280-4C84-A393-7BAC3E76C533}" sibTransId="{3901A2CF-C671-4307-A6ED-8425C2653939}"/>
    <dgm:cxn modelId="{CBF01D96-26F0-4058-8C51-84FF43091698}" srcId="{F61E1A39-16EB-4F38-91DF-C1CEEFA0CBD8}" destId="{32DD2D87-32CD-4D80-BDCD-D4087D75FB8D}" srcOrd="0" destOrd="0" parTransId="{D63EA143-4F6B-4BE4-977F-73592615A6F2}" sibTransId="{61BDBB58-1497-4EC7-8ECD-D90A3778E3F7}"/>
    <dgm:cxn modelId="{5C7EFBCC-F681-4D48-9E4A-F106EDF5648F}" srcId="{F61E1A39-16EB-4F38-91DF-C1CEEFA0CBD8}" destId="{B7351CD1-3BE7-4B03-9CD0-F74981DB8223}" srcOrd="1" destOrd="0" parTransId="{CD14CCD2-FB36-49AD-9FAD-5424C88115A8}" sibTransId="{69B47957-2E76-4EFB-8F1A-6E181B90E1EB}"/>
    <dgm:cxn modelId="{836ABA49-12C9-4373-85E4-D471175CF151}" type="presParOf" srcId="{4BA0539D-DAF5-4012-AF4A-3F62AFDE90C0}" destId="{03FCA816-2159-460A-849A-A746A8560B9F}" srcOrd="0" destOrd="0" presId="urn:microsoft.com/office/officeart/2005/8/layout/chevron1"/>
    <dgm:cxn modelId="{C614B00A-F668-4EBC-BFFD-0E99010FC896}" type="presParOf" srcId="{4BA0539D-DAF5-4012-AF4A-3F62AFDE90C0}" destId="{DAA95225-EBCD-4707-BFBC-ABCCB70B94E0}" srcOrd="1" destOrd="0" presId="urn:microsoft.com/office/officeart/2005/8/layout/chevron1"/>
    <dgm:cxn modelId="{90A1DEB5-3C91-4F55-AF44-BAE1359C8DA1}" type="presParOf" srcId="{4BA0539D-DAF5-4012-AF4A-3F62AFDE90C0}" destId="{0D93B3B3-F46C-4D41-B68B-FB72ACC6A8CE}" srcOrd="2" destOrd="0" presId="urn:microsoft.com/office/officeart/2005/8/layout/chevron1"/>
    <dgm:cxn modelId="{0FFF6ECD-E76F-468B-B42E-C156CE7BB022}" type="presParOf" srcId="{4BA0539D-DAF5-4012-AF4A-3F62AFDE90C0}" destId="{5EF685F9-0FC6-40C9-82BE-E15D226FFF11}" srcOrd="3" destOrd="0" presId="urn:microsoft.com/office/officeart/2005/8/layout/chevron1"/>
    <dgm:cxn modelId="{947C26EE-A48E-453B-BA19-16F1A997A5EB}" type="presParOf" srcId="{4BA0539D-DAF5-4012-AF4A-3F62AFDE90C0}" destId="{85FD19E5-E427-47E6-95F5-118C3316665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74FB84-A593-4A0B-9971-8CAAD8E466EA}" type="presOf" srcId="{F9B8AE20-0341-4335-B0AA-166189E45AE0}" destId="{10C24814-E8EF-4FE3-8BE2-7EF53E0317C7}" srcOrd="0" destOrd="0" presId="urn:microsoft.com/office/officeart/2005/8/layout/default#11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7BBB61C-61DE-4014-BDD5-76228AA6641E}" type="presOf" srcId="{084B1F8F-EF8C-4238-ADFD-6C6858678756}" destId="{40F8538F-8748-45FC-814B-556406AC01D4}" srcOrd="0" destOrd="0" presId="urn:microsoft.com/office/officeart/2005/8/layout/default#11"/>
    <dgm:cxn modelId="{7B046839-62AD-4B68-A571-D50D87E5BCC9}" type="presParOf" srcId="{40F8538F-8748-45FC-814B-556406AC01D4}" destId="{10C24814-E8EF-4FE3-8BE2-7EF53E0317C7}" srcOrd="0" destOrd="0" presId="urn:microsoft.com/office/officeart/2005/8/layout/default#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5431A5-D3C2-41B1-8AD2-9E18DDB3FA3C}" type="presOf" srcId="{084B1F8F-EF8C-4238-ADFD-6C6858678756}" destId="{40F8538F-8748-45FC-814B-556406AC01D4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F747DE6-C110-4532-827D-5B5A65AEA861}" type="presOf" srcId="{F9B8AE20-0341-4335-B0AA-166189E45AE0}" destId="{10C24814-E8EF-4FE3-8BE2-7EF53E0317C7}" srcOrd="0" destOrd="0" presId="urn:microsoft.com/office/officeart/2005/8/layout/default#27"/>
    <dgm:cxn modelId="{830B3D6D-2BB4-4578-A43C-3E8ACC0252A1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7E8A523-0737-4ACD-A712-8B8908DDB797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4A7A144-FEEC-4140-B99F-921C68A273A1}">
      <dgm:prSet phldrT="[Текст]" custT="1"/>
      <dgm:spPr/>
      <dgm:t>
        <a:bodyPr/>
        <a:lstStyle/>
        <a:p>
          <a:r>
            <a:rPr lang="ru-RU" sz="2800" b="1" dirty="0" smtClean="0"/>
            <a:t>1234,5 млн. рублей </a:t>
          </a:r>
          <a:r>
            <a:rPr lang="ru-RU" sz="2200" dirty="0" smtClean="0"/>
            <a:t>(или 97,3% к уточненным плановым назначениям)</a:t>
          </a:r>
          <a:endParaRPr lang="ru-RU" sz="2200" dirty="0"/>
        </a:p>
      </dgm:t>
    </dgm:pt>
    <dgm:pt modelId="{F1AF28F7-6072-447F-BB7C-2A4A197F5740}" type="parTrans" cxnId="{18D37A3F-3F60-4AFE-A69B-5DB3737C374A}">
      <dgm:prSet/>
      <dgm:spPr/>
      <dgm:t>
        <a:bodyPr/>
        <a:lstStyle/>
        <a:p>
          <a:endParaRPr lang="ru-RU"/>
        </a:p>
      </dgm:t>
    </dgm:pt>
    <dgm:pt modelId="{AD56C6E9-E9E8-4EB3-B46D-599BA1D0B57D}" type="sibTrans" cxnId="{18D37A3F-3F60-4AFE-A69B-5DB3737C374A}">
      <dgm:prSet/>
      <dgm:spPr/>
      <dgm:t>
        <a:bodyPr/>
        <a:lstStyle/>
        <a:p>
          <a:endParaRPr lang="ru-RU"/>
        </a:p>
      </dgm:t>
    </dgm:pt>
    <dgm:pt modelId="{79485B89-47CC-4AD0-B636-CA9BF15C06B0}">
      <dgm:prSet phldrT="[Текст]"/>
      <dgm:spPr/>
      <dgm:t>
        <a:bodyPr/>
        <a:lstStyle/>
        <a:p>
          <a:r>
            <a:rPr lang="ru-RU" dirty="0" smtClean="0"/>
            <a:t>Осуществлялась реализация </a:t>
          </a:r>
          <a:r>
            <a:rPr lang="ru-RU" b="1" dirty="0" smtClean="0"/>
            <a:t>7 </a:t>
          </a:r>
          <a:r>
            <a:rPr lang="ru-RU" dirty="0" smtClean="0"/>
            <a:t>муниципальных программ</a:t>
          </a:r>
          <a:endParaRPr lang="ru-RU" dirty="0"/>
        </a:p>
      </dgm:t>
    </dgm:pt>
    <dgm:pt modelId="{D21FE6AA-0406-408E-BF4B-306EAF247CF8}" type="parTrans" cxnId="{CA67E3BA-0D81-4FDF-8603-50DB804D930A}">
      <dgm:prSet/>
      <dgm:spPr/>
      <dgm:t>
        <a:bodyPr/>
        <a:lstStyle/>
        <a:p>
          <a:endParaRPr lang="ru-RU"/>
        </a:p>
      </dgm:t>
    </dgm:pt>
    <dgm:pt modelId="{75735723-AB2E-47E7-B6C2-BA3008B58731}" type="sibTrans" cxnId="{CA67E3BA-0D81-4FDF-8603-50DB804D930A}">
      <dgm:prSet/>
      <dgm:spPr/>
      <dgm:t>
        <a:bodyPr/>
        <a:lstStyle/>
        <a:p>
          <a:endParaRPr lang="ru-RU"/>
        </a:p>
      </dgm:t>
    </dgm:pt>
    <dgm:pt modelId="{FC53454B-2165-4661-AC8B-F05D61E6B728}">
      <dgm:prSet phldrT="[Текст]"/>
      <dgm:spPr/>
      <dgm:t>
        <a:bodyPr/>
        <a:lstStyle/>
        <a:p>
          <a:r>
            <a:rPr lang="ru-RU" dirty="0" smtClean="0"/>
            <a:t>Из бюджета Ипатовского района направлено  – 1226,0</a:t>
          </a:r>
          <a:r>
            <a:rPr lang="ru-RU" b="1" dirty="0" smtClean="0"/>
            <a:t> </a:t>
          </a:r>
          <a:r>
            <a:rPr lang="ru-RU" dirty="0" smtClean="0"/>
            <a:t>млн. рублей </a:t>
          </a:r>
        </a:p>
        <a:p>
          <a:r>
            <a:rPr lang="ru-RU" dirty="0" smtClean="0"/>
            <a:t>(или 99,3 % от общего объема бюджета района)</a:t>
          </a:r>
          <a:endParaRPr lang="ru-RU" dirty="0"/>
        </a:p>
      </dgm:t>
    </dgm:pt>
    <dgm:pt modelId="{F4E7083D-42E9-4F89-827D-C65058078D08}" type="parTrans" cxnId="{FDB2ADA0-D12D-497B-9269-7CBE6B74DED0}">
      <dgm:prSet/>
      <dgm:spPr/>
      <dgm:t>
        <a:bodyPr/>
        <a:lstStyle/>
        <a:p>
          <a:endParaRPr lang="ru-RU"/>
        </a:p>
      </dgm:t>
    </dgm:pt>
    <dgm:pt modelId="{E4452963-4A0F-4718-84E2-256B5C041C1A}" type="sibTrans" cxnId="{FDB2ADA0-D12D-497B-9269-7CBE6B74DED0}">
      <dgm:prSet/>
      <dgm:spPr/>
      <dgm:t>
        <a:bodyPr/>
        <a:lstStyle/>
        <a:p>
          <a:endParaRPr lang="ru-RU"/>
        </a:p>
      </dgm:t>
    </dgm:pt>
    <dgm:pt modelId="{6C60ED62-52C4-443D-9CBF-ED4E0D43ECB1}" type="pres">
      <dgm:prSet presAssocID="{F7E8A523-0737-4ACD-A712-8B8908DDB7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633829-F67B-4389-8AB4-9F128AF23162}" type="pres">
      <dgm:prSet presAssocID="{94A7A144-FEEC-4140-B99F-921C68A273A1}" presName="hierRoot1" presStyleCnt="0"/>
      <dgm:spPr/>
      <dgm:t>
        <a:bodyPr/>
        <a:lstStyle/>
        <a:p>
          <a:endParaRPr lang="ru-RU"/>
        </a:p>
      </dgm:t>
    </dgm:pt>
    <dgm:pt modelId="{EE29FDD5-DAAA-4F3A-B738-957B67707D0E}" type="pres">
      <dgm:prSet presAssocID="{94A7A144-FEEC-4140-B99F-921C68A273A1}" presName="composite" presStyleCnt="0"/>
      <dgm:spPr/>
      <dgm:t>
        <a:bodyPr/>
        <a:lstStyle/>
        <a:p>
          <a:endParaRPr lang="ru-RU"/>
        </a:p>
      </dgm:t>
    </dgm:pt>
    <dgm:pt modelId="{F57D86DD-CC79-49A4-B2FB-5EC9032113A7}" type="pres">
      <dgm:prSet presAssocID="{94A7A144-FEEC-4140-B99F-921C68A273A1}" presName="background" presStyleLbl="node0" presStyleIdx="0" presStyleCnt="1"/>
      <dgm:spPr/>
      <dgm:t>
        <a:bodyPr/>
        <a:lstStyle/>
        <a:p>
          <a:endParaRPr lang="ru-RU"/>
        </a:p>
      </dgm:t>
    </dgm:pt>
    <dgm:pt modelId="{C8D823AA-D889-46BD-9DF0-1F9FF2A4A6E4}" type="pres">
      <dgm:prSet presAssocID="{94A7A144-FEEC-4140-B99F-921C68A273A1}" presName="text" presStyleLbl="fgAcc0" presStyleIdx="0" presStyleCnt="1" custScaleX="132580" custLinFactNeighborX="52524" custLinFactNeighborY="-37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A1CA82-0ED0-40A1-B9CC-2E0A621D50CD}" type="pres">
      <dgm:prSet presAssocID="{94A7A144-FEEC-4140-B99F-921C68A273A1}" presName="hierChild2" presStyleCnt="0"/>
      <dgm:spPr/>
      <dgm:t>
        <a:bodyPr/>
        <a:lstStyle/>
        <a:p>
          <a:endParaRPr lang="ru-RU"/>
        </a:p>
      </dgm:t>
    </dgm:pt>
    <dgm:pt modelId="{51493815-D825-4450-A608-CDE1B83E5389}" type="pres">
      <dgm:prSet presAssocID="{D21FE6AA-0406-408E-BF4B-306EAF247CF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67E6A1D-3CB6-47AB-8391-205C585E76BA}" type="pres">
      <dgm:prSet presAssocID="{79485B89-47CC-4AD0-B636-CA9BF15C06B0}" presName="hierRoot2" presStyleCnt="0"/>
      <dgm:spPr/>
      <dgm:t>
        <a:bodyPr/>
        <a:lstStyle/>
        <a:p>
          <a:endParaRPr lang="ru-RU"/>
        </a:p>
      </dgm:t>
    </dgm:pt>
    <dgm:pt modelId="{A63117E3-BB71-4000-9F69-6412C99872E5}" type="pres">
      <dgm:prSet presAssocID="{79485B89-47CC-4AD0-B636-CA9BF15C06B0}" presName="composite2" presStyleCnt="0"/>
      <dgm:spPr/>
      <dgm:t>
        <a:bodyPr/>
        <a:lstStyle/>
        <a:p>
          <a:endParaRPr lang="ru-RU"/>
        </a:p>
      </dgm:t>
    </dgm:pt>
    <dgm:pt modelId="{D7A00704-DC10-4190-B93A-1DACAEDA3D46}" type="pres">
      <dgm:prSet presAssocID="{79485B89-47CC-4AD0-B636-CA9BF15C06B0}" presName="background2" presStyleLbl="node2" presStyleIdx="0" presStyleCnt="2"/>
      <dgm:spPr/>
      <dgm:t>
        <a:bodyPr/>
        <a:lstStyle/>
        <a:p>
          <a:endParaRPr lang="ru-RU"/>
        </a:p>
      </dgm:t>
    </dgm:pt>
    <dgm:pt modelId="{DF5488C1-BE66-45E9-824D-28FE25019F1A}" type="pres">
      <dgm:prSet presAssocID="{79485B89-47CC-4AD0-B636-CA9BF15C06B0}" presName="text2" presStyleLbl="fgAcc2" presStyleIdx="0" presStyleCnt="2" custScaleX="82295" custScaleY="98467" custLinFactNeighborX="51949" custLinFactNeighborY="-36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0A8D18-EB4B-4E4C-A0DD-6567D7887ADA}" type="pres">
      <dgm:prSet presAssocID="{79485B89-47CC-4AD0-B636-CA9BF15C06B0}" presName="hierChild3" presStyleCnt="0"/>
      <dgm:spPr/>
      <dgm:t>
        <a:bodyPr/>
        <a:lstStyle/>
        <a:p>
          <a:endParaRPr lang="ru-RU"/>
        </a:p>
      </dgm:t>
    </dgm:pt>
    <dgm:pt modelId="{53E9DA86-9DEB-4A5A-A108-7EA34514F8DD}" type="pres">
      <dgm:prSet presAssocID="{F4E7083D-42E9-4F89-827D-C65058078D0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C125635-66D8-4921-9154-5438C4ED0EBC}" type="pres">
      <dgm:prSet presAssocID="{FC53454B-2165-4661-AC8B-F05D61E6B728}" presName="hierRoot2" presStyleCnt="0"/>
      <dgm:spPr/>
      <dgm:t>
        <a:bodyPr/>
        <a:lstStyle/>
        <a:p>
          <a:endParaRPr lang="ru-RU"/>
        </a:p>
      </dgm:t>
    </dgm:pt>
    <dgm:pt modelId="{DE34586C-07B8-45B4-9C07-863C3DEFCE39}" type="pres">
      <dgm:prSet presAssocID="{FC53454B-2165-4661-AC8B-F05D61E6B728}" presName="composite2" presStyleCnt="0"/>
      <dgm:spPr/>
      <dgm:t>
        <a:bodyPr/>
        <a:lstStyle/>
        <a:p>
          <a:endParaRPr lang="ru-RU"/>
        </a:p>
      </dgm:t>
    </dgm:pt>
    <dgm:pt modelId="{AAED7437-9BDC-4A03-A442-EAAEAFECDC25}" type="pres">
      <dgm:prSet presAssocID="{FC53454B-2165-4661-AC8B-F05D61E6B728}" presName="background2" presStyleLbl="node2" presStyleIdx="1" presStyleCnt="2"/>
      <dgm:spPr/>
      <dgm:t>
        <a:bodyPr/>
        <a:lstStyle/>
        <a:p>
          <a:endParaRPr lang="ru-RU"/>
        </a:p>
      </dgm:t>
    </dgm:pt>
    <dgm:pt modelId="{DDC85EBF-7FF2-47EF-9E9F-767C4478B6A3}" type="pres">
      <dgm:prSet presAssocID="{FC53454B-2165-4661-AC8B-F05D61E6B728}" presName="text2" presStyleLbl="fgAcc2" presStyleIdx="1" presStyleCnt="2" custScaleX="92736" custScaleY="98969" custLinFactNeighborX="32236" custLinFactNeighborY="-22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B877DD-0E40-4DBD-B3BA-B7148D89C696}" type="pres">
      <dgm:prSet presAssocID="{FC53454B-2165-4661-AC8B-F05D61E6B728}" presName="hierChild3" presStyleCnt="0"/>
      <dgm:spPr/>
      <dgm:t>
        <a:bodyPr/>
        <a:lstStyle/>
        <a:p>
          <a:endParaRPr lang="ru-RU"/>
        </a:p>
      </dgm:t>
    </dgm:pt>
  </dgm:ptLst>
  <dgm:cxnLst>
    <dgm:cxn modelId="{AEA61319-F3E3-4759-B7AA-2F36B23EDF31}" type="presOf" srcId="{F4E7083D-42E9-4F89-827D-C65058078D08}" destId="{53E9DA86-9DEB-4A5A-A108-7EA34514F8DD}" srcOrd="0" destOrd="0" presId="urn:microsoft.com/office/officeart/2005/8/layout/hierarchy1"/>
    <dgm:cxn modelId="{80A56BBD-D21B-435F-8A2B-47EF9CC35EBE}" type="presOf" srcId="{D21FE6AA-0406-408E-BF4B-306EAF247CF8}" destId="{51493815-D825-4450-A608-CDE1B83E5389}" srcOrd="0" destOrd="0" presId="urn:microsoft.com/office/officeart/2005/8/layout/hierarchy1"/>
    <dgm:cxn modelId="{F553D92E-7F2B-4F14-AB8B-3019868E149B}" type="presOf" srcId="{94A7A144-FEEC-4140-B99F-921C68A273A1}" destId="{C8D823AA-D889-46BD-9DF0-1F9FF2A4A6E4}" srcOrd="0" destOrd="0" presId="urn:microsoft.com/office/officeart/2005/8/layout/hierarchy1"/>
    <dgm:cxn modelId="{AB9B30E9-3B61-4BD9-8E66-228E737778FA}" type="presOf" srcId="{F7E8A523-0737-4ACD-A712-8B8908DDB797}" destId="{6C60ED62-52C4-443D-9CBF-ED4E0D43ECB1}" srcOrd="0" destOrd="0" presId="urn:microsoft.com/office/officeart/2005/8/layout/hierarchy1"/>
    <dgm:cxn modelId="{18D37A3F-3F60-4AFE-A69B-5DB3737C374A}" srcId="{F7E8A523-0737-4ACD-A712-8B8908DDB797}" destId="{94A7A144-FEEC-4140-B99F-921C68A273A1}" srcOrd="0" destOrd="0" parTransId="{F1AF28F7-6072-447F-BB7C-2A4A197F5740}" sibTransId="{AD56C6E9-E9E8-4EB3-B46D-599BA1D0B57D}"/>
    <dgm:cxn modelId="{9E3630D8-E640-4CE0-B46E-3D5F8AD49EAC}" type="presOf" srcId="{79485B89-47CC-4AD0-B636-CA9BF15C06B0}" destId="{DF5488C1-BE66-45E9-824D-28FE25019F1A}" srcOrd="0" destOrd="0" presId="urn:microsoft.com/office/officeart/2005/8/layout/hierarchy1"/>
    <dgm:cxn modelId="{2A113ACA-2579-4C7D-B9A6-E3640A52470C}" type="presOf" srcId="{FC53454B-2165-4661-AC8B-F05D61E6B728}" destId="{DDC85EBF-7FF2-47EF-9E9F-767C4478B6A3}" srcOrd="0" destOrd="0" presId="urn:microsoft.com/office/officeart/2005/8/layout/hierarchy1"/>
    <dgm:cxn modelId="{CA67E3BA-0D81-4FDF-8603-50DB804D930A}" srcId="{94A7A144-FEEC-4140-B99F-921C68A273A1}" destId="{79485B89-47CC-4AD0-B636-CA9BF15C06B0}" srcOrd="0" destOrd="0" parTransId="{D21FE6AA-0406-408E-BF4B-306EAF247CF8}" sibTransId="{75735723-AB2E-47E7-B6C2-BA3008B58731}"/>
    <dgm:cxn modelId="{FDB2ADA0-D12D-497B-9269-7CBE6B74DED0}" srcId="{94A7A144-FEEC-4140-B99F-921C68A273A1}" destId="{FC53454B-2165-4661-AC8B-F05D61E6B728}" srcOrd="1" destOrd="0" parTransId="{F4E7083D-42E9-4F89-827D-C65058078D08}" sibTransId="{E4452963-4A0F-4718-84E2-256B5C041C1A}"/>
    <dgm:cxn modelId="{CD3E03B6-2879-4CB3-91B2-90EAB1FA8C06}" type="presParOf" srcId="{6C60ED62-52C4-443D-9CBF-ED4E0D43ECB1}" destId="{87633829-F67B-4389-8AB4-9F128AF23162}" srcOrd="0" destOrd="0" presId="urn:microsoft.com/office/officeart/2005/8/layout/hierarchy1"/>
    <dgm:cxn modelId="{EEEE942E-9522-4C90-9561-634B00B1A0B3}" type="presParOf" srcId="{87633829-F67B-4389-8AB4-9F128AF23162}" destId="{EE29FDD5-DAAA-4F3A-B738-957B67707D0E}" srcOrd="0" destOrd="0" presId="urn:microsoft.com/office/officeart/2005/8/layout/hierarchy1"/>
    <dgm:cxn modelId="{F7151AA4-BD55-4402-A814-CC6E9855AA86}" type="presParOf" srcId="{EE29FDD5-DAAA-4F3A-B738-957B67707D0E}" destId="{F57D86DD-CC79-49A4-B2FB-5EC9032113A7}" srcOrd="0" destOrd="0" presId="urn:microsoft.com/office/officeart/2005/8/layout/hierarchy1"/>
    <dgm:cxn modelId="{C8F28D46-831D-459E-80D8-8239EC05855B}" type="presParOf" srcId="{EE29FDD5-DAAA-4F3A-B738-957B67707D0E}" destId="{C8D823AA-D889-46BD-9DF0-1F9FF2A4A6E4}" srcOrd="1" destOrd="0" presId="urn:microsoft.com/office/officeart/2005/8/layout/hierarchy1"/>
    <dgm:cxn modelId="{42474994-9495-4355-BEF8-9F157AEE357D}" type="presParOf" srcId="{87633829-F67B-4389-8AB4-9F128AF23162}" destId="{17A1CA82-0ED0-40A1-B9CC-2E0A621D50CD}" srcOrd="1" destOrd="0" presId="urn:microsoft.com/office/officeart/2005/8/layout/hierarchy1"/>
    <dgm:cxn modelId="{1210A9F3-F192-4B0C-9E8F-31BD0BBBF0A7}" type="presParOf" srcId="{17A1CA82-0ED0-40A1-B9CC-2E0A621D50CD}" destId="{51493815-D825-4450-A608-CDE1B83E5389}" srcOrd="0" destOrd="0" presId="urn:microsoft.com/office/officeart/2005/8/layout/hierarchy1"/>
    <dgm:cxn modelId="{B3273077-37C1-4EB6-A337-30CAE038B5EB}" type="presParOf" srcId="{17A1CA82-0ED0-40A1-B9CC-2E0A621D50CD}" destId="{867E6A1D-3CB6-47AB-8391-205C585E76BA}" srcOrd="1" destOrd="0" presId="urn:microsoft.com/office/officeart/2005/8/layout/hierarchy1"/>
    <dgm:cxn modelId="{9CEE7FB8-88CA-44B0-B429-7F071292681D}" type="presParOf" srcId="{867E6A1D-3CB6-47AB-8391-205C585E76BA}" destId="{A63117E3-BB71-4000-9F69-6412C99872E5}" srcOrd="0" destOrd="0" presId="urn:microsoft.com/office/officeart/2005/8/layout/hierarchy1"/>
    <dgm:cxn modelId="{8103C6E5-1AD1-4EF4-B3B7-30540E9CBACD}" type="presParOf" srcId="{A63117E3-BB71-4000-9F69-6412C99872E5}" destId="{D7A00704-DC10-4190-B93A-1DACAEDA3D46}" srcOrd="0" destOrd="0" presId="urn:microsoft.com/office/officeart/2005/8/layout/hierarchy1"/>
    <dgm:cxn modelId="{7C4B4AE3-3559-4D8C-8FB6-49BEB2EDCC25}" type="presParOf" srcId="{A63117E3-BB71-4000-9F69-6412C99872E5}" destId="{DF5488C1-BE66-45E9-824D-28FE25019F1A}" srcOrd="1" destOrd="0" presId="urn:microsoft.com/office/officeart/2005/8/layout/hierarchy1"/>
    <dgm:cxn modelId="{9070676E-677E-4BB6-8949-AB09065D0C5A}" type="presParOf" srcId="{867E6A1D-3CB6-47AB-8391-205C585E76BA}" destId="{B60A8D18-EB4B-4E4C-A0DD-6567D7887ADA}" srcOrd="1" destOrd="0" presId="urn:microsoft.com/office/officeart/2005/8/layout/hierarchy1"/>
    <dgm:cxn modelId="{0370AD40-676E-436B-A06F-BB251BE0DF48}" type="presParOf" srcId="{17A1CA82-0ED0-40A1-B9CC-2E0A621D50CD}" destId="{53E9DA86-9DEB-4A5A-A108-7EA34514F8DD}" srcOrd="2" destOrd="0" presId="urn:microsoft.com/office/officeart/2005/8/layout/hierarchy1"/>
    <dgm:cxn modelId="{D78D2321-84D1-49BE-B143-9DE9E188734E}" type="presParOf" srcId="{17A1CA82-0ED0-40A1-B9CC-2E0A621D50CD}" destId="{EC125635-66D8-4921-9154-5438C4ED0EBC}" srcOrd="3" destOrd="0" presId="urn:microsoft.com/office/officeart/2005/8/layout/hierarchy1"/>
    <dgm:cxn modelId="{66002C69-90CE-45CE-8283-095A77187DFE}" type="presParOf" srcId="{EC125635-66D8-4921-9154-5438C4ED0EBC}" destId="{DE34586C-07B8-45B4-9C07-863C3DEFCE39}" srcOrd="0" destOrd="0" presId="urn:microsoft.com/office/officeart/2005/8/layout/hierarchy1"/>
    <dgm:cxn modelId="{42200905-9CE5-4762-BC99-31997A2A34EB}" type="presParOf" srcId="{DE34586C-07B8-45B4-9C07-863C3DEFCE39}" destId="{AAED7437-9BDC-4A03-A442-EAAEAFECDC25}" srcOrd="0" destOrd="0" presId="urn:microsoft.com/office/officeart/2005/8/layout/hierarchy1"/>
    <dgm:cxn modelId="{AEB2271B-7F26-4CD8-AE76-C4FA24DB79FE}" type="presParOf" srcId="{DE34586C-07B8-45B4-9C07-863C3DEFCE39}" destId="{DDC85EBF-7FF2-47EF-9E9F-767C4478B6A3}" srcOrd="1" destOrd="0" presId="urn:microsoft.com/office/officeart/2005/8/layout/hierarchy1"/>
    <dgm:cxn modelId="{424F9967-F957-406E-B0A0-12FE4B3EBC15}" type="presParOf" srcId="{EC125635-66D8-4921-9154-5438C4ED0EBC}" destId="{18B877DD-0E40-4DBD-B3BA-B7148D89C6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 custT="1"/>
      <dgm:spPr/>
      <dgm:t>
        <a:bodyPr/>
        <a:lstStyle/>
        <a:p>
          <a:r>
            <a:rPr lang="ru-RU" sz="2400" dirty="0" err="1" smtClean="0"/>
            <a:t>Ипатовский</a:t>
          </a:r>
          <a:r>
            <a:rPr lang="ru-RU" sz="2400" dirty="0" smtClean="0"/>
            <a:t> городской округ </a:t>
          </a:r>
        </a:p>
        <a:p>
          <a:r>
            <a:rPr lang="ru-RU" sz="2400" dirty="0" smtClean="0"/>
            <a:t>Ставропольского края</a:t>
          </a:r>
          <a:endParaRPr lang="ru-RU" sz="2400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F54FCD-6DA4-46CE-AA66-C977127146C8}" type="presOf" srcId="{F9B8AE20-0341-4335-B0AA-166189E45AE0}" destId="{10C24814-E8EF-4FE3-8BE2-7EF53E0317C7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C8BE7B5-6BAD-4C23-958F-F22B242B86CA}" type="presOf" srcId="{084B1F8F-EF8C-4238-ADFD-6C6858678756}" destId="{40F8538F-8748-45FC-814B-556406AC01D4}" srcOrd="0" destOrd="0" presId="urn:microsoft.com/office/officeart/2005/8/layout/default#27"/>
    <dgm:cxn modelId="{F5C4511B-9966-43A1-9A2A-35E8C06B8655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C7443-BFED-4C5B-BC6E-F5EFC799A4EE}" type="presOf" srcId="{084B1F8F-EF8C-4238-ADFD-6C6858678756}" destId="{40F8538F-8748-45FC-814B-556406AC01D4}" srcOrd="0" destOrd="0" presId="urn:microsoft.com/office/officeart/2005/8/layout/default#19"/>
    <dgm:cxn modelId="{3961DA7C-1494-47A2-80B0-0B84DAE46BF4}" type="presOf" srcId="{F9B8AE20-0341-4335-B0AA-166189E45AE0}" destId="{10C24814-E8EF-4FE3-8BE2-7EF53E0317C7}" srcOrd="0" destOrd="0" presId="urn:microsoft.com/office/officeart/2005/8/layout/default#19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1F6FBCDD-D4D3-4DA1-84E8-5317B03A8853}" type="presParOf" srcId="{40F8538F-8748-45FC-814B-556406AC01D4}" destId="{10C24814-E8EF-4FE3-8BE2-7EF53E0317C7}" srcOrd="0" destOrd="0" presId="urn:microsoft.com/office/officeart/2005/8/layout/default#1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01D69-D69F-4E80-AB56-516D5EC94FFB}" type="presOf" srcId="{084B1F8F-EF8C-4238-ADFD-6C6858678756}" destId="{40F8538F-8748-45FC-814B-556406AC01D4}" srcOrd="0" destOrd="0" presId="urn:microsoft.com/office/officeart/2005/8/layout/default#1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2CA073E-AFAC-4D66-9D0A-5B509DEDC0E5}" type="presOf" srcId="{F9B8AE20-0341-4335-B0AA-166189E45AE0}" destId="{10C24814-E8EF-4FE3-8BE2-7EF53E0317C7}" srcOrd="0" destOrd="0" presId="urn:microsoft.com/office/officeart/2005/8/layout/default#17"/>
    <dgm:cxn modelId="{6F98CB24-DDDC-4B80-8CA2-175CE7AB1DA5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AC852AB-A69C-404B-8DDB-F97F5CF150CD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39BA41C-D0CF-4BB9-856A-958A555FC6F2}">
      <dgm:prSet phldrT="[Текст]" custT="1"/>
      <dgm:spPr/>
      <dgm:t>
        <a:bodyPr/>
        <a:lstStyle/>
        <a:p>
          <a:r>
            <a:rPr lang="ru-RU" sz="2300" dirty="0" smtClean="0"/>
            <a:t>Проведена работа со 132 хозяйствующими субъектами</a:t>
          </a:r>
          <a:endParaRPr lang="ru-RU" sz="2300" dirty="0"/>
        </a:p>
      </dgm:t>
    </dgm:pt>
    <dgm:pt modelId="{F676AD6E-9496-416D-8FF5-11291AEE97A2}" type="parTrans" cxnId="{5BA4D984-DD15-4D69-B368-EC89EBD839F5}">
      <dgm:prSet/>
      <dgm:spPr/>
      <dgm:t>
        <a:bodyPr/>
        <a:lstStyle/>
        <a:p>
          <a:endParaRPr lang="ru-RU"/>
        </a:p>
      </dgm:t>
    </dgm:pt>
    <dgm:pt modelId="{B5D0B69C-22E6-4CC6-992A-9DC58369F32C}" type="sibTrans" cxnId="{5BA4D984-DD15-4D69-B368-EC89EBD839F5}">
      <dgm:prSet/>
      <dgm:spPr/>
      <dgm:t>
        <a:bodyPr/>
        <a:lstStyle/>
        <a:p>
          <a:endParaRPr lang="ru-RU"/>
        </a:p>
      </dgm:t>
    </dgm:pt>
    <dgm:pt modelId="{45D88069-3462-4C17-BB9A-DE35D13E8862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 том числе НДФЛ – 4812,8 тыс. руб.;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F696281-9733-45EE-AFCB-234C1BE35A6D}" type="parTrans" cxnId="{F6CCFFE9-15AD-4DAD-BF60-5651764AA6A6}">
      <dgm:prSet/>
      <dgm:spPr/>
      <dgm:t>
        <a:bodyPr/>
        <a:lstStyle/>
        <a:p>
          <a:endParaRPr lang="ru-RU"/>
        </a:p>
      </dgm:t>
    </dgm:pt>
    <dgm:pt modelId="{E4DEA9B5-C75C-49E6-8D97-49B817D6D0E9}" type="sibTrans" cxnId="{F6CCFFE9-15AD-4DAD-BF60-5651764AA6A6}">
      <dgm:prSet/>
      <dgm:spPr/>
      <dgm:t>
        <a:bodyPr/>
        <a:lstStyle/>
        <a:p>
          <a:endParaRPr lang="ru-RU"/>
        </a:p>
      </dgm:t>
    </dgm:pt>
    <dgm:pt modelId="{62ECC0DF-D2D4-4C72-AFD8-5E62F6D317CC}">
      <dgm:prSet phldrT="[Текст]" custT="1"/>
      <dgm:spPr/>
      <dgm:t>
        <a:bodyPr/>
        <a:lstStyle/>
        <a:p>
          <a:pPr algn="ctr"/>
          <a:r>
            <a:rPr lang="ru-RU" sz="2100" dirty="0" smtClean="0"/>
            <a:t>Состоялось 5 заседаний комиссии</a:t>
          </a:r>
          <a:endParaRPr lang="ru-RU" sz="2100" dirty="0"/>
        </a:p>
      </dgm:t>
    </dgm:pt>
    <dgm:pt modelId="{9EB55F0A-967A-4EE2-8E19-F20EC0846FCC}" type="sibTrans" cxnId="{C6C39E2C-D4E1-4873-88A5-E2A9C03BF1A3}">
      <dgm:prSet/>
      <dgm:spPr/>
      <dgm:t>
        <a:bodyPr/>
        <a:lstStyle/>
        <a:p>
          <a:endParaRPr lang="ru-RU"/>
        </a:p>
      </dgm:t>
    </dgm:pt>
    <dgm:pt modelId="{9369246F-E1D3-49C3-94FA-FB6A1C1CF1D1}" type="parTrans" cxnId="{C6C39E2C-D4E1-4873-88A5-E2A9C03BF1A3}">
      <dgm:prSet/>
      <dgm:spPr/>
      <dgm:t>
        <a:bodyPr/>
        <a:lstStyle/>
        <a:p>
          <a:endParaRPr lang="ru-RU"/>
        </a:p>
      </dgm:t>
    </dgm:pt>
    <dgm:pt modelId="{D27B9474-05F6-47A2-8589-7524AE3B08F1}">
      <dgm:prSet custT="1"/>
      <dgm:spPr/>
      <dgm:t>
        <a:bodyPr/>
        <a:lstStyle/>
        <a:p>
          <a:pPr algn="ctr"/>
          <a:r>
            <a:rPr lang="ru-RU" sz="2300" b="1" dirty="0" smtClean="0">
              <a:solidFill>
                <a:schemeClr val="tx1"/>
              </a:solidFill>
            </a:rPr>
            <a:t>Погашено задолженности на сумму 8350,48 тыс. рублей </a:t>
          </a:r>
          <a:r>
            <a:rPr lang="ru-RU" sz="2300" b="1" dirty="0" smtClean="0"/>
            <a:t>(</a:t>
          </a:r>
          <a:r>
            <a:rPr lang="ru-RU" sz="2000" b="1" dirty="0" smtClean="0"/>
            <a:t>представлены копии платежных документов 60 налогоплательщиками</a:t>
          </a:r>
          <a:r>
            <a:rPr lang="ru-RU" sz="2300" b="1" dirty="0" smtClean="0"/>
            <a:t>)</a:t>
          </a:r>
          <a:endParaRPr lang="ru-RU" sz="2300" b="1" dirty="0"/>
        </a:p>
      </dgm:t>
    </dgm:pt>
    <dgm:pt modelId="{2839454D-3293-43FB-817E-92D9F41DC234}" type="sibTrans" cxnId="{85997F44-D777-471B-93BA-07AA6980B20E}">
      <dgm:prSet/>
      <dgm:spPr/>
      <dgm:t>
        <a:bodyPr/>
        <a:lstStyle/>
        <a:p>
          <a:endParaRPr lang="ru-RU"/>
        </a:p>
      </dgm:t>
    </dgm:pt>
    <dgm:pt modelId="{EE5E0FCC-7DEE-4C3C-AFF7-580DF3ED9B41}" type="parTrans" cxnId="{85997F44-D777-471B-93BA-07AA6980B20E}">
      <dgm:prSet/>
      <dgm:spPr/>
      <dgm:t>
        <a:bodyPr/>
        <a:lstStyle/>
        <a:p>
          <a:endParaRPr lang="ru-RU"/>
        </a:p>
      </dgm:t>
    </dgm:pt>
    <dgm:pt modelId="{53AE0F40-9A36-49A0-BDBD-4D08E3E0818B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ЕНВД – 470,3 тыс. руб.,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47A6A1C0-0CDD-49A3-B7A9-F094B3708EC6}" type="parTrans" cxnId="{449EDCC0-9412-400B-8B3D-E296DC1AC1B9}">
      <dgm:prSet/>
      <dgm:spPr/>
      <dgm:t>
        <a:bodyPr/>
        <a:lstStyle/>
        <a:p>
          <a:endParaRPr lang="ru-RU"/>
        </a:p>
      </dgm:t>
    </dgm:pt>
    <dgm:pt modelId="{01D47026-295C-4B66-BF3E-EEC83B4C8DA9}" type="sibTrans" cxnId="{449EDCC0-9412-400B-8B3D-E296DC1AC1B9}">
      <dgm:prSet/>
      <dgm:spPr/>
      <dgm:t>
        <a:bodyPr/>
        <a:lstStyle/>
        <a:p>
          <a:endParaRPr lang="ru-RU"/>
        </a:p>
      </dgm:t>
    </dgm:pt>
    <dgm:pt modelId="{0E99A197-A036-4858-AC50-0D9CE816DE65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Сбор по арендной плате за земельные участки – 1010,3 тыс. руб.;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7BAD6B2-1211-4754-B272-84D262616EED}" type="parTrans" cxnId="{4D298E8A-D173-4CCC-A3F1-EADCE44965BB}">
      <dgm:prSet/>
      <dgm:spPr/>
      <dgm:t>
        <a:bodyPr/>
        <a:lstStyle/>
        <a:p>
          <a:endParaRPr lang="ru-RU"/>
        </a:p>
      </dgm:t>
    </dgm:pt>
    <dgm:pt modelId="{256CFB17-0B0E-4B56-A53C-25BC71C11806}" type="sibTrans" cxnId="{4D298E8A-D173-4CCC-A3F1-EADCE44965BB}">
      <dgm:prSet/>
      <dgm:spPr/>
      <dgm:t>
        <a:bodyPr/>
        <a:lstStyle/>
        <a:p>
          <a:endParaRPr lang="ru-RU"/>
        </a:p>
      </dgm:t>
    </dgm:pt>
    <dgm:pt modelId="{098343DF-4FAB-41B6-B6DE-FD8ADA09EF9E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Налог на имущество – 190,8 тыс. руб.;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32FAEE0-1B83-4437-A7FE-FB0806B0DA16}" type="parTrans" cxnId="{BF06D7ED-04C0-45E1-B3F0-0DF408A83A73}">
      <dgm:prSet/>
      <dgm:spPr/>
      <dgm:t>
        <a:bodyPr/>
        <a:lstStyle/>
        <a:p>
          <a:endParaRPr lang="ru-RU"/>
        </a:p>
      </dgm:t>
    </dgm:pt>
    <dgm:pt modelId="{37BF9447-993E-4DF6-9A78-3C109FEFF72F}" type="sibTrans" cxnId="{BF06D7ED-04C0-45E1-B3F0-0DF408A83A73}">
      <dgm:prSet/>
      <dgm:spPr/>
      <dgm:t>
        <a:bodyPr/>
        <a:lstStyle/>
        <a:p>
          <a:endParaRPr lang="ru-RU"/>
        </a:p>
      </dgm:t>
    </dgm:pt>
    <dgm:pt modelId="{618C1859-22DC-4E37-ACA8-C35D77424AA1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Земельный налог – 32,7 тыс. руб.;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C04C2B1-CE57-4275-821D-5A03EDBDF74A}" type="parTrans" cxnId="{5CDE3D82-5AC9-4EB2-8D61-D232F919D865}">
      <dgm:prSet/>
      <dgm:spPr/>
      <dgm:t>
        <a:bodyPr/>
        <a:lstStyle/>
        <a:p>
          <a:endParaRPr lang="ru-RU"/>
        </a:p>
      </dgm:t>
    </dgm:pt>
    <dgm:pt modelId="{BFF7D22B-9062-48B7-8D8C-A06DBC6ED61E}" type="sibTrans" cxnId="{5CDE3D82-5AC9-4EB2-8D61-D232F919D865}">
      <dgm:prSet/>
      <dgm:spPr/>
      <dgm:t>
        <a:bodyPr/>
        <a:lstStyle/>
        <a:p>
          <a:endParaRPr lang="ru-RU"/>
        </a:p>
      </dgm:t>
    </dgm:pt>
    <dgm:pt modelId="{AEF5ABE5-F640-4E34-9851-7A6E837C1DA2}">
      <dgm:prSet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Транспортный налог – 3,7 тыс. руб.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7E78DC7-3AE6-4F1D-B21A-5E2E6442EE3D}" type="parTrans" cxnId="{38330F50-136B-43BE-B2A5-A9009114C4BB}">
      <dgm:prSet/>
      <dgm:spPr/>
      <dgm:t>
        <a:bodyPr/>
        <a:lstStyle/>
        <a:p>
          <a:endParaRPr lang="ru-RU"/>
        </a:p>
      </dgm:t>
    </dgm:pt>
    <dgm:pt modelId="{72CCC823-931B-4D18-B40D-4C5A5C8B318D}" type="sibTrans" cxnId="{38330F50-136B-43BE-B2A5-A9009114C4BB}">
      <dgm:prSet/>
      <dgm:spPr/>
      <dgm:t>
        <a:bodyPr/>
        <a:lstStyle/>
        <a:p>
          <a:endParaRPr lang="ru-RU"/>
        </a:p>
      </dgm:t>
    </dgm:pt>
    <dgm:pt modelId="{0BBE3953-38A8-4252-83F4-89F56F758AFE}">
      <dgm:prSet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41DF091-7AF7-4D8B-9502-374A6518EEB4}" type="parTrans" cxnId="{0254596B-B5A4-4A80-AAEE-748079DAA785}">
      <dgm:prSet/>
      <dgm:spPr/>
    </dgm:pt>
    <dgm:pt modelId="{C4B6FF88-6CB9-4DF5-A78A-362B4327362D}" type="sibTrans" cxnId="{0254596B-B5A4-4A80-AAEE-748079DAA785}">
      <dgm:prSet/>
      <dgm:spPr/>
    </dgm:pt>
    <dgm:pt modelId="{62E396BF-67F5-4937-8628-1212CA703AB8}" type="pres">
      <dgm:prSet presAssocID="{1AC852AB-A69C-404B-8DDB-F97F5CF150C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661193-FAEB-44E4-84CB-000325FCBD39}" type="pres">
      <dgm:prSet presAssocID="{62ECC0DF-D2D4-4C72-AFD8-5E62F6D317CC}" presName="parentLin" presStyleCnt="0"/>
      <dgm:spPr/>
    </dgm:pt>
    <dgm:pt modelId="{9866E221-39FC-465E-8280-24044D91A50C}" type="pres">
      <dgm:prSet presAssocID="{62ECC0DF-D2D4-4C72-AFD8-5E62F6D317C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027423A-E352-4CD3-863D-B30B29084023}" type="pres">
      <dgm:prSet presAssocID="{62ECC0DF-D2D4-4C72-AFD8-5E62F6D317CC}" presName="parentText" presStyleLbl="node1" presStyleIdx="0" presStyleCnt="3" custScaleX="142857" custScaleY="31080" custLinFactNeighborX="-7641" custLinFactNeighborY="-92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2F79B-4C45-4A45-9747-8EE82CF63590}" type="pres">
      <dgm:prSet presAssocID="{62ECC0DF-D2D4-4C72-AFD8-5E62F6D317CC}" presName="negativeSpace" presStyleCnt="0"/>
      <dgm:spPr/>
    </dgm:pt>
    <dgm:pt modelId="{A3B73353-BCE7-4F2D-AF9B-CB2CEA532D72}" type="pres">
      <dgm:prSet presAssocID="{62ECC0DF-D2D4-4C72-AFD8-5E62F6D317CC}" presName="childText" presStyleLbl="conFgAcc1" presStyleIdx="0" presStyleCnt="3" custScaleX="99428" custScaleY="38073" custLinFactNeighborX="286" custLinFactNeighborY="31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00F2CE-D752-493B-936D-7F024D637131}" type="pres">
      <dgm:prSet presAssocID="{9EB55F0A-967A-4EE2-8E19-F20EC0846FCC}" presName="spaceBetweenRectangles" presStyleCnt="0"/>
      <dgm:spPr/>
    </dgm:pt>
    <dgm:pt modelId="{5595C594-C636-406D-B949-0E84C2CE0280}" type="pres">
      <dgm:prSet presAssocID="{839BA41C-D0CF-4BB9-856A-958A555FC6F2}" presName="parentLin" presStyleCnt="0"/>
      <dgm:spPr/>
    </dgm:pt>
    <dgm:pt modelId="{6F5EA8E8-9189-4E2F-9A83-B467A29B7882}" type="pres">
      <dgm:prSet presAssocID="{839BA41C-D0CF-4BB9-856A-958A555FC6F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88C3646-5941-415D-857B-64F3FE5FC813}" type="pres">
      <dgm:prSet presAssocID="{839BA41C-D0CF-4BB9-856A-958A555FC6F2}" presName="parentText" presStyleLbl="node1" presStyleIdx="1" presStyleCnt="3" custScaleX="140476" custScaleY="35810" custLinFactNeighborX="-9041" custLinFactNeighborY="-68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DA49C-5E05-46E1-A8A8-DFFB20B2F5BA}" type="pres">
      <dgm:prSet presAssocID="{839BA41C-D0CF-4BB9-856A-958A555FC6F2}" presName="negativeSpace" presStyleCnt="0"/>
      <dgm:spPr/>
    </dgm:pt>
    <dgm:pt modelId="{27237DE2-AEF6-4F25-BEBD-F6357B78B08A}" type="pres">
      <dgm:prSet presAssocID="{839BA41C-D0CF-4BB9-856A-958A555FC6F2}" presName="childText" presStyleLbl="conFgAcc1" presStyleIdx="1" presStyleCnt="3" custScaleY="40804" custLinFactNeighborX="532" custLinFactNeighborY="60853">
        <dgm:presLayoutVars>
          <dgm:bulletEnabled val="1"/>
        </dgm:presLayoutVars>
      </dgm:prSet>
      <dgm:spPr/>
    </dgm:pt>
    <dgm:pt modelId="{E9F2D1A6-628C-49C5-904A-0A21401FBA0D}" type="pres">
      <dgm:prSet presAssocID="{B5D0B69C-22E6-4CC6-992A-9DC58369F32C}" presName="spaceBetweenRectangles" presStyleCnt="0"/>
      <dgm:spPr/>
    </dgm:pt>
    <dgm:pt modelId="{491639E7-B581-4205-A94A-D2F0FBFC772D}" type="pres">
      <dgm:prSet presAssocID="{D27B9474-05F6-47A2-8589-7524AE3B08F1}" presName="parentLin" presStyleCnt="0"/>
      <dgm:spPr/>
    </dgm:pt>
    <dgm:pt modelId="{5B77E584-C814-460B-BFE8-937C1F96852E}" type="pres">
      <dgm:prSet presAssocID="{D27B9474-05F6-47A2-8589-7524AE3B08F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A10E148-A1BB-4E40-9E1F-FF2B4346B3C0}" type="pres">
      <dgm:prSet presAssocID="{D27B9474-05F6-47A2-8589-7524AE3B08F1}" presName="parentText" presStyleLbl="node1" presStyleIdx="2" presStyleCnt="3" custScaleX="164551" custScaleY="46804" custLinFactNeighborX="-49184" custLinFactNeighborY="-38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273E5-5D47-4CA4-8964-EC477B225E29}" type="pres">
      <dgm:prSet presAssocID="{D27B9474-05F6-47A2-8589-7524AE3B08F1}" presName="negativeSpace" presStyleCnt="0"/>
      <dgm:spPr/>
    </dgm:pt>
    <dgm:pt modelId="{469452F5-E56C-47C8-A4E4-E6B8C25F919D}" type="pres">
      <dgm:prSet presAssocID="{D27B9474-05F6-47A2-8589-7524AE3B08F1}" presName="childText" presStyleLbl="conFgAcc1" presStyleIdx="2" presStyleCnt="3" custScaleX="100000" custScaleY="79646" custLinFactNeighborY="13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298E8A-D173-4CCC-A3F1-EADCE44965BB}" srcId="{D27B9474-05F6-47A2-8589-7524AE3B08F1}" destId="{0E99A197-A036-4858-AC50-0D9CE816DE65}" srcOrd="3" destOrd="0" parTransId="{37BAD6B2-1211-4754-B272-84D262616EED}" sibTransId="{256CFB17-0B0E-4B56-A53C-25BC71C11806}"/>
    <dgm:cxn modelId="{64E4DC88-707F-4083-8693-FB58A8B55FB8}" type="presOf" srcId="{618C1859-22DC-4E37-ACA8-C35D77424AA1}" destId="{469452F5-E56C-47C8-A4E4-E6B8C25F919D}" srcOrd="0" destOrd="5" presId="urn:microsoft.com/office/officeart/2005/8/layout/list1"/>
    <dgm:cxn modelId="{4638B4B0-0912-43A5-8F83-277BA7AED0E2}" type="presOf" srcId="{62ECC0DF-D2D4-4C72-AFD8-5E62F6D317CC}" destId="{4027423A-E352-4CD3-863D-B30B29084023}" srcOrd="1" destOrd="0" presId="urn:microsoft.com/office/officeart/2005/8/layout/list1"/>
    <dgm:cxn modelId="{2DA18752-4C94-44DF-90F7-10A5BCC17D20}" type="presOf" srcId="{AEF5ABE5-F640-4E34-9851-7A6E837C1DA2}" destId="{469452F5-E56C-47C8-A4E4-E6B8C25F919D}" srcOrd="0" destOrd="6" presId="urn:microsoft.com/office/officeart/2005/8/layout/list1"/>
    <dgm:cxn modelId="{49112F72-D68E-4F36-9BF6-FD5C25A33EB5}" type="presOf" srcId="{D27B9474-05F6-47A2-8589-7524AE3B08F1}" destId="{5B77E584-C814-460B-BFE8-937C1F96852E}" srcOrd="0" destOrd="0" presId="urn:microsoft.com/office/officeart/2005/8/layout/list1"/>
    <dgm:cxn modelId="{449EDCC0-9412-400B-8B3D-E296DC1AC1B9}" srcId="{D27B9474-05F6-47A2-8589-7524AE3B08F1}" destId="{53AE0F40-9A36-49A0-BDBD-4D08E3E0818B}" srcOrd="2" destOrd="0" parTransId="{47A6A1C0-0CDD-49A3-B7A9-F094B3708EC6}" sibTransId="{01D47026-295C-4B66-BF3E-EEC83B4C8DA9}"/>
    <dgm:cxn modelId="{FCB2DCFD-5850-4196-849B-0B0ED1B37FFC}" type="presOf" srcId="{098343DF-4FAB-41B6-B6DE-FD8ADA09EF9E}" destId="{469452F5-E56C-47C8-A4E4-E6B8C25F919D}" srcOrd="0" destOrd="4" presId="urn:microsoft.com/office/officeart/2005/8/layout/list1"/>
    <dgm:cxn modelId="{BF06D7ED-04C0-45E1-B3F0-0DF408A83A73}" srcId="{D27B9474-05F6-47A2-8589-7524AE3B08F1}" destId="{098343DF-4FAB-41B6-B6DE-FD8ADA09EF9E}" srcOrd="4" destOrd="0" parTransId="{232FAEE0-1B83-4437-A7FE-FB0806B0DA16}" sibTransId="{37BF9447-993E-4DF6-9A78-3C109FEFF72F}"/>
    <dgm:cxn modelId="{4D7F01B2-0F47-49D7-B3B6-5ACDC179120A}" type="presOf" srcId="{D27B9474-05F6-47A2-8589-7524AE3B08F1}" destId="{8A10E148-A1BB-4E40-9E1F-FF2B4346B3C0}" srcOrd="1" destOrd="0" presId="urn:microsoft.com/office/officeart/2005/8/layout/list1"/>
    <dgm:cxn modelId="{5CDE3D82-5AC9-4EB2-8D61-D232F919D865}" srcId="{D27B9474-05F6-47A2-8589-7524AE3B08F1}" destId="{618C1859-22DC-4E37-ACA8-C35D77424AA1}" srcOrd="5" destOrd="0" parTransId="{9C04C2B1-CE57-4275-821D-5A03EDBDF74A}" sibTransId="{BFF7D22B-9062-48B7-8D8C-A06DBC6ED61E}"/>
    <dgm:cxn modelId="{F6CCFFE9-15AD-4DAD-BF60-5651764AA6A6}" srcId="{D27B9474-05F6-47A2-8589-7524AE3B08F1}" destId="{45D88069-3462-4C17-BB9A-DE35D13E8862}" srcOrd="1" destOrd="0" parTransId="{CF696281-9733-45EE-AFCB-234C1BE35A6D}" sibTransId="{E4DEA9B5-C75C-49E6-8D97-49B817D6D0E9}"/>
    <dgm:cxn modelId="{C6C39E2C-D4E1-4873-88A5-E2A9C03BF1A3}" srcId="{1AC852AB-A69C-404B-8DDB-F97F5CF150CD}" destId="{62ECC0DF-D2D4-4C72-AFD8-5E62F6D317CC}" srcOrd="0" destOrd="0" parTransId="{9369246F-E1D3-49C3-94FA-FB6A1C1CF1D1}" sibTransId="{9EB55F0A-967A-4EE2-8E19-F20EC0846FCC}"/>
    <dgm:cxn modelId="{956ECB17-D42E-4994-8327-771E2896940D}" type="presOf" srcId="{45D88069-3462-4C17-BB9A-DE35D13E8862}" destId="{469452F5-E56C-47C8-A4E4-E6B8C25F919D}" srcOrd="0" destOrd="1" presId="urn:microsoft.com/office/officeart/2005/8/layout/list1"/>
    <dgm:cxn modelId="{493DBF1C-FB5F-4828-A72E-0B1E0DF6494C}" type="presOf" srcId="{839BA41C-D0CF-4BB9-856A-958A555FC6F2}" destId="{088C3646-5941-415D-857B-64F3FE5FC813}" srcOrd="1" destOrd="0" presId="urn:microsoft.com/office/officeart/2005/8/layout/list1"/>
    <dgm:cxn modelId="{7B532180-CEAB-47CD-A9AF-A26973FA778B}" type="presOf" srcId="{0BBE3953-38A8-4252-83F4-89F56F758AFE}" destId="{469452F5-E56C-47C8-A4E4-E6B8C25F919D}" srcOrd="0" destOrd="0" presId="urn:microsoft.com/office/officeart/2005/8/layout/list1"/>
    <dgm:cxn modelId="{1BFE32B4-76CD-498A-A2E6-5E5D96B01BEF}" type="presOf" srcId="{0E99A197-A036-4858-AC50-0D9CE816DE65}" destId="{469452F5-E56C-47C8-A4E4-E6B8C25F919D}" srcOrd="0" destOrd="3" presId="urn:microsoft.com/office/officeart/2005/8/layout/list1"/>
    <dgm:cxn modelId="{23D37E43-3E8B-4E8E-8D25-53424656AF0D}" type="presOf" srcId="{62ECC0DF-D2D4-4C72-AFD8-5E62F6D317CC}" destId="{9866E221-39FC-465E-8280-24044D91A50C}" srcOrd="0" destOrd="0" presId="urn:microsoft.com/office/officeart/2005/8/layout/list1"/>
    <dgm:cxn modelId="{5BA4D984-DD15-4D69-B368-EC89EBD839F5}" srcId="{1AC852AB-A69C-404B-8DDB-F97F5CF150CD}" destId="{839BA41C-D0CF-4BB9-856A-958A555FC6F2}" srcOrd="1" destOrd="0" parTransId="{F676AD6E-9496-416D-8FF5-11291AEE97A2}" sibTransId="{B5D0B69C-22E6-4CC6-992A-9DC58369F32C}"/>
    <dgm:cxn modelId="{8BECDAC0-3408-465D-A4F3-A804E67E4E2A}" type="presOf" srcId="{53AE0F40-9A36-49A0-BDBD-4D08E3E0818B}" destId="{469452F5-E56C-47C8-A4E4-E6B8C25F919D}" srcOrd="0" destOrd="2" presId="urn:microsoft.com/office/officeart/2005/8/layout/list1"/>
    <dgm:cxn modelId="{85997F44-D777-471B-93BA-07AA6980B20E}" srcId="{1AC852AB-A69C-404B-8DDB-F97F5CF150CD}" destId="{D27B9474-05F6-47A2-8589-7524AE3B08F1}" srcOrd="2" destOrd="0" parTransId="{EE5E0FCC-7DEE-4C3C-AFF7-580DF3ED9B41}" sibTransId="{2839454D-3293-43FB-817E-92D9F41DC234}"/>
    <dgm:cxn modelId="{EC35C98B-8683-42B3-91A0-C41083CDCD4F}" type="presOf" srcId="{839BA41C-D0CF-4BB9-856A-958A555FC6F2}" destId="{6F5EA8E8-9189-4E2F-9A83-B467A29B7882}" srcOrd="0" destOrd="0" presId="urn:microsoft.com/office/officeart/2005/8/layout/list1"/>
    <dgm:cxn modelId="{7ACAEC26-8C27-4D8C-830F-27B74D1B36DE}" type="presOf" srcId="{1AC852AB-A69C-404B-8DDB-F97F5CF150CD}" destId="{62E396BF-67F5-4937-8628-1212CA703AB8}" srcOrd="0" destOrd="0" presId="urn:microsoft.com/office/officeart/2005/8/layout/list1"/>
    <dgm:cxn modelId="{38330F50-136B-43BE-B2A5-A9009114C4BB}" srcId="{D27B9474-05F6-47A2-8589-7524AE3B08F1}" destId="{AEF5ABE5-F640-4E34-9851-7A6E837C1DA2}" srcOrd="6" destOrd="0" parTransId="{27E78DC7-3AE6-4F1D-B21A-5E2E6442EE3D}" sibTransId="{72CCC823-931B-4D18-B40D-4C5A5C8B318D}"/>
    <dgm:cxn modelId="{0254596B-B5A4-4A80-AAEE-748079DAA785}" srcId="{D27B9474-05F6-47A2-8589-7524AE3B08F1}" destId="{0BBE3953-38A8-4252-83F4-89F56F758AFE}" srcOrd="0" destOrd="0" parTransId="{A41DF091-7AF7-4D8B-9502-374A6518EEB4}" sibTransId="{C4B6FF88-6CB9-4DF5-A78A-362B4327362D}"/>
    <dgm:cxn modelId="{14365B8E-EBB2-48F3-9C6E-9DDA945E0B5E}" type="presParOf" srcId="{62E396BF-67F5-4937-8628-1212CA703AB8}" destId="{84661193-FAEB-44E4-84CB-000325FCBD39}" srcOrd="0" destOrd="0" presId="urn:microsoft.com/office/officeart/2005/8/layout/list1"/>
    <dgm:cxn modelId="{C9E7A0DF-F33E-4691-94E9-CB8DA2FB603F}" type="presParOf" srcId="{84661193-FAEB-44E4-84CB-000325FCBD39}" destId="{9866E221-39FC-465E-8280-24044D91A50C}" srcOrd="0" destOrd="0" presId="urn:microsoft.com/office/officeart/2005/8/layout/list1"/>
    <dgm:cxn modelId="{9557EE8C-25B4-41AF-8808-64A7B0A126CF}" type="presParOf" srcId="{84661193-FAEB-44E4-84CB-000325FCBD39}" destId="{4027423A-E352-4CD3-863D-B30B29084023}" srcOrd="1" destOrd="0" presId="urn:microsoft.com/office/officeart/2005/8/layout/list1"/>
    <dgm:cxn modelId="{D3516E00-F1AB-488C-883B-19C973C216DD}" type="presParOf" srcId="{62E396BF-67F5-4937-8628-1212CA703AB8}" destId="{9162F79B-4C45-4A45-9747-8EE82CF63590}" srcOrd="1" destOrd="0" presId="urn:microsoft.com/office/officeart/2005/8/layout/list1"/>
    <dgm:cxn modelId="{3A2B24E9-216D-4B8C-9291-B777BD51D8D4}" type="presParOf" srcId="{62E396BF-67F5-4937-8628-1212CA703AB8}" destId="{A3B73353-BCE7-4F2D-AF9B-CB2CEA532D72}" srcOrd="2" destOrd="0" presId="urn:microsoft.com/office/officeart/2005/8/layout/list1"/>
    <dgm:cxn modelId="{BF05FBB4-6A71-4BD4-9E20-2327324CFC84}" type="presParOf" srcId="{62E396BF-67F5-4937-8628-1212CA703AB8}" destId="{7B00F2CE-D752-493B-936D-7F024D637131}" srcOrd="3" destOrd="0" presId="urn:microsoft.com/office/officeart/2005/8/layout/list1"/>
    <dgm:cxn modelId="{E78CA299-E600-414C-89CD-AD1D5D65A01A}" type="presParOf" srcId="{62E396BF-67F5-4937-8628-1212CA703AB8}" destId="{5595C594-C636-406D-B949-0E84C2CE0280}" srcOrd="4" destOrd="0" presId="urn:microsoft.com/office/officeart/2005/8/layout/list1"/>
    <dgm:cxn modelId="{9EB0627C-C99B-41D2-970E-86AD79CFD674}" type="presParOf" srcId="{5595C594-C636-406D-B949-0E84C2CE0280}" destId="{6F5EA8E8-9189-4E2F-9A83-B467A29B7882}" srcOrd="0" destOrd="0" presId="urn:microsoft.com/office/officeart/2005/8/layout/list1"/>
    <dgm:cxn modelId="{1049C5A1-2A1B-45F1-8DDA-EFD9A546A165}" type="presParOf" srcId="{5595C594-C636-406D-B949-0E84C2CE0280}" destId="{088C3646-5941-415D-857B-64F3FE5FC813}" srcOrd="1" destOrd="0" presId="urn:microsoft.com/office/officeart/2005/8/layout/list1"/>
    <dgm:cxn modelId="{D910F834-D41C-41F6-89B9-A79501962036}" type="presParOf" srcId="{62E396BF-67F5-4937-8628-1212CA703AB8}" destId="{5B1DA49C-5E05-46E1-A8A8-DFFB20B2F5BA}" srcOrd="5" destOrd="0" presId="urn:microsoft.com/office/officeart/2005/8/layout/list1"/>
    <dgm:cxn modelId="{E991E4B4-AD76-4F03-8560-313A680BAD14}" type="presParOf" srcId="{62E396BF-67F5-4937-8628-1212CA703AB8}" destId="{27237DE2-AEF6-4F25-BEBD-F6357B78B08A}" srcOrd="6" destOrd="0" presId="urn:microsoft.com/office/officeart/2005/8/layout/list1"/>
    <dgm:cxn modelId="{F1EA973E-389E-478C-829B-EDEF8F0D448F}" type="presParOf" srcId="{62E396BF-67F5-4937-8628-1212CA703AB8}" destId="{E9F2D1A6-628C-49C5-904A-0A21401FBA0D}" srcOrd="7" destOrd="0" presId="urn:microsoft.com/office/officeart/2005/8/layout/list1"/>
    <dgm:cxn modelId="{5CE978C2-7C1C-41A0-BB27-72D982545442}" type="presParOf" srcId="{62E396BF-67F5-4937-8628-1212CA703AB8}" destId="{491639E7-B581-4205-A94A-D2F0FBFC772D}" srcOrd="8" destOrd="0" presId="urn:microsoft.com/office/officeart/2005/8/layout/list1"/>
    <dgm:cxn modelId="{2CDE79C2-19FD-4704-AFAB-CFB993642BE5}" type="presParOf" srcId="{491639E7-B581-4205-A94A-D2F0FBFC772D}" destId="{5B77E584-C814-460B-BFE8-937C1F96852E}" srcOrd="0" destOrd="0" presId="urn:microsoft.com/office/officeart/2005/8/layout/list1"/>
    <dgm:cxn modelId="{CE0675CE-CC6B-4950-947F-035FDDB3E0A5}" type="presParOf" srcId="{491639E7-B581-4205-A94A-D2F0FBFC772D}" destId="{8A10E148-A1BB-4E40-9E1F-FF2B4346B3C0}" srcOrd="1" destOrd="0" presId="urn:microsoft.com/office/officeart/2005/8/layout/list1"/>
    <dgm:cxn modelId="{1FE80C92-A0D5-469E-B497-DEC46CC8A78B}" type="presParOf" srcId="{62E396BF-67F5-4937-8628-1212CA703AB8}" destId="{513273E5-5D47-4CA4-8964-EC477B225E29}" srcOrd="9" destOrd="0" presId="urn:microsoft.com/office/officeart/2005/8/layout/list1"/>
    <dgm:cxn modelId="{207E2019-56CC-4CC4-8831-909F538B68AC}" type="presParOf" srcId="{62E396BF-67F5-4937-8628-1212CA703AB8}" destId="{469452F5-E56C-47C8-A4E4-E6B8C25F919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2517E3-5248-4465-929C-C23E0E746F1E}" type="presOf" srcId="{084B1F8F-EF8C-4238-ADFD-6C6858678756}" destId="{40F8538F-8748-45FC-814B-556406AC01D4}" srcOrd="0" destOrd="0" presId="urn:microsoft.com/office/officeart/2005/8/layout/default#5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9EE9FB0-35E4-4CD4-830A-F9CFC8AEF51D}" type="presOf" srcId="{F9B8AE20-0341-4335-B0AA-166189E45AE0}" destId="{10C24814-E8EF-4FE3-8BE2-7EF53E0317C7}" srcOrd="0" destOrd="0" presId="urn:microsoft.com/office/officeart/2005/8/layout/default#5"/>
    <dgm:cxn modelId="{75EB7789-2184-4878-B5CA-A9374BB423B1}" type="presParOf" srcId="{40F8538F-8748-45FC-814B-556406AC01D4}" destId="{10C24814-E8EF-4FE3-8BE2-7EF53E0317C7}" srcOrd="0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383F-D6D0-48B1-8562-DA2AE4542267}" type="presOf" srcId="{084B1F8F-EF8C-4238-ADFD-6C6858678756}" destId="{40F8538F-8748-45FC-814B-556406AC01D4}" srcOrd="0" destOrd="0" presId="urn:microsoft.com/office/officeart/2005/8/layout/default#27"/>
    <dgm:cxn modelId="{62FE602F-B2EC-4727-9248-ADF3DADCF04E}" type="presOf" srcId="{F9B8AE20-0341-4335-B0AA-166189E45AE0}" destId="{10C24814-E8EF-4FE3-8BE2-7EF53E0317C7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C5EC0FAF-73D7-4A65-8477-4A5AE26E999F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AC172D-5101-476E-9220-C3D78EA5B719}" type="presOf" srcId="{084B1F8F-EF8C-4238-ADFD-6C6858678756}" destId="{40F8538F-8748-45FC-814B-556406AC01D4}" srcOrd="0" destOrd="0" presId="urn:microsoft.com/office/officeart/2005/8/layout/default#15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0D26DF0-95CF-43C4-8ECD-8D7608BDB3CE}" type="presOf" srcId="{F9B8AE20-0341-4335-B0AA-166189E45AE0}" destId="{10C24814-E8EF-4FE3-8BE2-7EF53E0317C7}" srcOrd="0" destOrd="0" presId="urn:microsoft.com/office/officeart/2005/8/layout/default#15"/>
    <dgm:cxn modelId="{9371A8D5-8148-48CE-AB48-2CAAD8EE8BFD}" type="presParOf" srcId="{40F8538F-8748-45FC-814B-556406AC01D4}" destId="{10C24814-E8EF-4FE3-8BE2-7EF53E0317C7}" srcOrd="0" destOrd="0" presId="urn:microsoft.com/office/officeart/2005/8/layout/default#1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7482F26B-5201-45CB-8B9A-72D263D124EB}" type="doc">
      <dgm:prSet loTypeId="urn:microsoft.com/office/officeart/2005/8/layout/vList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49C17C6-0CA7-4C0D-A556-32D978BF5617}">
      <dgm:prSet phldrT="[Текст]" custT="1"/>
      <dgm:spPr/>
      <dgm:t>
        <a:bodyPr/>
        <a:lstStyle/>
        <a:p>
          <a:r>
            <a:rPr lang="ru-RU" sz="1600" b="1" dirty="0" smtClean="0"/>
            <a:t>Заключено 15 договоров долгосрочной аренды</a:t>
          </a:r>
          <a:endParaRPr lang="ru-RU" sz="1600" b="1" dirty="0"/>
        </a:p>
      </dgm:t>
    </dgm:pt>
    <dgm:pt modelId="{97CE8167-B7ED-4969-90D9-C24004B42DD0}" type="parTrans" cxnId="{A0F648A3-5F23-4A16-87CA-C79906296717}">
      <dgm:prSet/>
      <dgm:spPr/>
      <dgm:t>
        <a:bodyPr/>
        <a:lstStyle/>
        <a:p>
          <a:endParaRPr lang="ru-RU"/>
        </a:p>
      </dgm:t>
    </dgm:pt>
    <dgm:pt modelId="{AD011247-1055-4EA9-9E2D-F3BC2CA7E961}" type="sibTrans" cxnId="{A0F648A3-5F23-4A16-87CA-C79906296717}">
      <dgm:prSet/>
      <dgm:spPr/>
      <dgm:t>
        <a:bodyPr/>
        <a:lstStyle/>
        <a:p>
          <a:endParaRPr lang="ru-RU"/>
        </a:p>
      </dgm:t>
    </dgm:pt>
    <dgm:pt modelId="{BC4B2705-8D22-4596-835F-9C9CC1C0FCDA}">
      <dgm:prSet phldrT="[Текст]" custT="1"/>
      <dgm:spPr/>
      <dgm:t>
        <a:bodyPr/>
        <a:lstStyle/>
        <a:p>
          <a:r>
            <a:rPr lang="ru-RU" sz="1600" b="1" dirty="0" smtClean="0"/>
            <a:t>7 процедур продажи муниципального имущества</a:t>
          </a:r>
          <a:endParaRPr lang="ru-RU" sz="1600" b="1" dirty="0"/>
        </a:p>
      </dgm:t>
    </dgm:pt>
    <dgm:pt modelId="{5D7D5FB9-D094-41AE-B224-F1F530DEFE12}" type="parTrans" cxnId="{5A69CC45-5728-459C-A971-0BD841CDC2C8}">
      <dgm:prSet/>
      <dgm:spPr/>
      <dgm:t>
        <a:bodyPr/>
        <a:lstStyle/>
        <a:p>
          <a:endParaRPr lang="ru-RU"/>
        </a:p>
      </dgm:t>
    </dgm:pt>
    <dgm:pt modelId="{304F647F-9539-42BE-921C-B4210BB8DC8E}" type="sibTrans" cxnId="{5A69CC45-5728-459C-A971-0BD841CDC2C8}">
      <dgm:prSet/>
      <dgm:spPr/>
      <dgm:t>
        <a:bodyPr/>
        <a:lstStyle/>
        <a:p>
          <a:endParaRPr lang="ru-RU"/>
        </a:p>
      </dgm:t>
    </dgm:pt>
    <dgm:pt modelId="{10E788F1-A05C-443F-A42B-9928E7B58794}">
      <dgm:prSet phldrT="[Текст]" custT="1"/>
      <dgm:spPr/>
      <dgm:t>
        <a:bodyPr/>
        <a:lstStyle/>
        <a:p>
          <a:r>
            <a:rPr lang="ru-RU" sz="1600" b="1" dirty="0" smtClean="0"/>
            <a:t>6 договоров купли - продажи земельных участков</a:t>
          </a:r>
          <a:endParaRPr lang="ru-RU" sz="1600" b="1" dirty="0"/>
        </a:p>
      </dgm:t>
    </dgm:pt>
    <dgm:pt modelId="{BF2530C5-0A6D-418D-B119-D2C4EE635ADF}" type="parTrans" cxnId="{51D617AA-04B7-4339-B4F4-C790C2FFCD25}">
      <dgm:prSet/>
      <dgm:spPr/>
      <dgm:t>
        <a:bodyPr/>
        <a:lstStyle/>
        <a:p>
          <a:endParaRPr lang="ru-RU"/>
        </a:p>
      </dgm:t>
    </dgm:pt>
    <dgm:pt modelId="{102708BF-B1AB-4E8B-9498-2042E57ADF1F}" type="sibTrans" cxnId="{51D617AA-04B7-4339-B4F4-C790C2FFCD25}">
      <dgm:prSet/>
      <dgm:spPr/>
      <dgm:t>
        <a:bodyPr/>
        <a:lstStyle/>
        <a:p>
          <a:endParaRPr lang="ru-RU"/>
        </a:p>
      </dgm:t>
    </dgm:pt>
    <dgm:pt modelId="{AB7B89A7-EAE3-44C7-907C-B9D55555AF10}">
      <dgm:prSet phldrT="[Текст]"/>
      <dgm:spPr/>
      <dgm:t>
        <a:bodyPr/>
        <a:lstStyle/>
        <a:p>
          <a:r>
            <a:rPr lang="ru-RU" b="1" dirty="0" smtClean="0"/>
            <a:t>проведено 15 аукционов по продаже земельных участков в собственность или права на заключение договора аренды</a:t>
          </a:r>
          <a:endParaRPr lang="ru-RU" b="1" dirty="0"/>
        </a:p>
      </dgm:t>
    </dgm:pt>
    <dgm:pt modelId="{4831755B-BA95-4633-AABE-3A4298A4EE9D}" type="parTrans" cxnId="{D66E29F2-B5FE-4118-A4AC-914EAF283D77}">
      <dgm:prSet/>
      <dgm:spPr/>
      <dgm:t>
        <a:bodyPr/>
        <a:lstStyle/>
        <a:p>
          <a:endParaRPr lang="ru-RU"/>
        </a:p>
      </dgm:t>
    </dgm:pt>
    <dgm:pt modelId="{CBFC4B90-E3A2-42E3-855D-C33CCCEB4F17}" type="sibTrans" cxnId="{D66E29F2-B5FE-4118-A4AC-914EAF283D77}">
      <dgm:prSet/>
      <dgm:spPr/>
      <dgm:t>
        <a:bodyPr/>
        <a:lstStyle/>
        <a:p>
          <a:endParaRPr lang="ru-RU"/>
        </a:p>
      </dgm:t>
    </dgm:pt>
    <dgm:pt modelId="{CAF0491A-84AD-4936-BA26-B46C355E8F29}" type="pres">
      <dgm:prSet presAssocID="{7482F26B-5201-45CB-8B9A-72D263D124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B3067F-00D0-45C5-8650-514E80C2CEB8}" type="pres">
      <dgm:prSet presAssocID="{749C17C6-0CA7-4C0D-A556-32D978BF5617}" presName="parentText" presStyleLbl="node1" presStyleIdx="0" presStyleCnt="4" custScaleY="5979" custLinFactY="-14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4E7EB-AD38-41A9-9B9A-0F0DA43DE2A9}" type="pres">
      <dgm:prSet presAssocID="{AD011247-1055-4EA9-9E2D-F3BC2CA7E961}" presName="spacer" presStyleCnt="0"/>
      <dgm:spPr/>
    </dgm:pt>
    <dgm:pt modelId="{7927815B-A193-4542-B25E-D7DAB87E4A00}" type="pres">
      <dgm:prSet presAssocID="{BC4B2705-8D22-4596-835F-9C9CC1C0FCDA}" presName="parentText" presStyleLbl="node1" presStyleIdx="1" presStyleCnt="4" custScaleY="5038" custLinFactNeighborX="391" custLinFactNeighborY="-647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E7B37-3FFF-4393-9B1F-13D454AFE843}" type="pres">
      <dgm:prSet presAssocID="{304F647F-9539-42BE-921C-B4210BB8DC8E}" presName="spacer" presStyleCnt="0"/>
      <dgm:spPr/>
    </dgm:pt>
    <dgm:pt modelId="{4F9AFAB9-321E-42C2-8D3D-1A510396894C}" type="pres">
      <dgm:prSet presAssocID="{10E788F1-A05C-443F-A42B-9928E7B58794}" presName="parentText" presStyleLbl="node1" presStyleIdx="2" presStyleCnt="4" custScaleY="5444" custLinFactNeighborX="391" custLinFactNeighborY="-852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4B998B-5A98-4BE8-A974-B9A5C4F0BBD2}" type="pres">
      <dgm:prSet presAssocID="{102708BF-B1AB-4E8B-9498-2042E57ADF1F}" presName="spacer" presStyleCnt="0"/>
      <dgm:spPr/>
    </dgm:pt>
    <dgm:pt modelId="{E9B2AA78-C949-41E2-B350-DDFE08771CE8}" type="pres">
      <dgm:prSet presAssocID="{AB7B89A7-EAE3-44C7-907C-B9D55555AF10}" presName="parentText" presStyleLbl="node1" presStyleIdx="3" presStyleCnt="4" custScaleY="9052" custLinFactY="-1321" custLinFactNeighborX="3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6E29F2-B5FE-4118-A4AC-914EAF283D77}" srcId="{7482F26B-5201-45CB-8B9A-72D263D124EB}" destId="{AB7B89A7-EAE3-44C7-907C-B9D55555AF10}" srcOrd="3" destOrd="0" parTransId="{4831755B-BA95-4633-AABE-3A4298A4EE9D}" sibTransId="{CBFC4B90-E3A2-42E3-855D-C33CCCEB4F17}"/>
    <dgm:cxn modelId="{51D617AA-04B7-4339-B4F4-C790C2FFCD25}" srcId="{7482F26B-5201-45CB-8B9A-72D263D124EB}" destId="{10E788F1-A05C-443F-A42B-9928E7B58794}" srcOrd="2" destOrd="0" parTransId="{BF2530C5-0A6D-418D-B119-D2C4EE635ADF}" sibTransId="{102708BF-B1AB-4E8B-9498-2042E57ADF1F}"/>
    <dgm:cxn modelId="{AFC411CD-6DFC-4B66-A5AE-2A6D608F4AD6}" type="presOf" srcId="{7482F26B-5201-45CB-8B9A-72D263D124EB}" destId="{CAF0491A-84AD-4936-BA26-B46C355E8F29}" srcOrd="0" destOrd="0" presId="urn:microsoft.com/office/officeart/2005/8/layout/vList2"/>
    <dgm:cxn modelId="{5A69CC45-5728-459C-A971-0BD841CDC2C8}" srcId="{7482F26B-5201-45CB-8B9A-72D263D124EB}" destId="{BC4B2705-8D22-4596-835F-9C9CC1C0FCDA}" srcOrd="1" destOrd="0" parTransId="{5D7D5FB9-D094-41AE-B224-F1F530DEFE12}" sibTransId="{304F647F-9539-42BE-921C-B4210BB8DC8E}"/>
    <dgm:cxn modelId="{2E1AC622-DE4C-46B7-9E62-B846F0733DDB}" type="presOf" srcId="{AB7B89A7-EAE3-44C7-907C-B9D55555AF10}" destId="{E9B2AA78-C949-41E2-B350-DDFE08771CE8}" srcOrd="0" destOrd="0" presId="urn:microsoft.com/office/officeart/2005/8/layout/vList2"/>
    <dgm:cxn modelId="{A0F648A3-5F23-4A16-87CA-C79906296717}" srcId="{7482F26B-5201-45CB-8B9A-72D263D124EB}" destId="{749C17C6-0CA7-4C0D-A556-32D978BF5617}" srcOrd="0" destOrd="0" parTransId="{97CE8167-B7ED-4969-90D9-C24004B42DD0}" sibTransId="{AD011247-1055-4EA9-9E2D-F3BC2CA7E961}"/>
    <dgm:cxn modelId="{BC0D7EC0-6286-4337-BBE1-FA48926FD904}" type="presOf" srcId="{749C17C6-0CA7-4C0D-A556-32D978BF5617}" destId="{58B3067F-00D0-45C5-8650-514E80C2CEB8}" srcOrd="0" destOrd="0" presId="urn:microsoft.com/office/officeart/2005/8/layout/vList2"/>
    <dgm:cxn modelId="{4C195523-7AB9-4C70-BD64-EADE72B0E622}" type="presOf" srcId="{10E788F1-A05C-443F-A42B-9928E7B58794}" destId="{4F9AFAB9-321E-42C2-8D3D-1A510396894C}" srcOrd="0" destOrd="0" presId="urn:microsoft.com/office/officeart/2005/8/layout/vList2"/>
    <dgm:cxn modelId="{E894D66B-1088-40FB-922B-3E9C4C22CF89}" type="presOf" srcId="{BC4B2705-8D22-4596-835F-9C9CC1C0FCDA}" destId="{7927815B-A193-4542-B25E-D7DAB87E4A00}" srcOrd="0" destOrd="0" presId="urn:microsoft.com/office/officeart/2005/8/layout/vList2"/>
    <dgm:cxn modelId="{A57A1EDB-4FA9-42CA-9A60-DE39A73177D4}" type="presParOf" srcId="{CAF0491A-84AD-4936-BA26-B46C355E8F29}" destId="{58B3067F-00D0-45C5-8650-514E80C2CEB8}" srcOrd="0" destOrd="0" presId="urn:microsoft.com/office/officeart/2005/8/layout/vList2"/>
    <dgm:cxn modelId="{5D8B942F-56AB-4710-8C58-12A7A595C63D}" type="presParOf" srcId="{CAF0491A-84AD-4936-BA26-B46C355E8F29}" destId="{8564E7EB-AD38-41A9-9B9A-0F0DA43DE2A9}" srcOrd="1" destOrd="0" presId="urn:microsoft.com/office/officeart/2005/8/layout/vList2"/>
    <dgm:cxn modelId="{63B3645E-90F5-4567-979D-D50EE335D523}" type="presParOf" srcId="{CAF0491A-84AD-4936-BA26-B46C355E8F29}" destId="{7927815B-A193-4542-B25E-D7DAB87E4A00}" srcOrd="2" destOrd="0" presId="urn:microsoft.com/office/officeart/2005/8/layout/vList2"/>
    <dgm:cxn modelId="{4FDC9DC0-3661-40A7-8464-3AD52322CBF5}" type="presParOf" srcId="{CAF0491A-84AD-4936-BA26-B46C355E8F29}" destId="{DA2E7B37-3FFF-4393-9B1F-13D454AFE843}" srcOrd="3" destOrd="0" presId="urn:microsoft.com/office/officeart/2005/8/layout/vList2"/>
    <dgm:cxn modelId="{B5F5C237-150E-4193-A2A2-D24F4498676A}" type="presParOf" srcId="{CAF0491A-84AD-4936-BA26-B46C355E8F29}" destId="{4F9AFAB9-321E-42C2-8D3D-1A510396894C}" srcOrd="4" destOrd="0" presId="urn:microsoft.com/office/officeart/2005/8/layout/vList2"/>
    <dgm:cxn modelId="{456E1C51-D8F5-4DEB-A5DE-ED242171C9E5}" type="presParOf" srcId="{CAF0491A-84AD-4936-BA26-B46C355E8F29}" destId="{2F4B998B-5A98-4BE8-A974-B9A5C4F0BBD2}" srcOrd="5" destOrd="0" presId="urn:microsoft.com/office/officeart/2005/8/layout/vList2"/>
    <dgm:cxn modelId="{D6AED81C-25BC-4135-9755-8531CBF6BDA0}" type="presParOf" srcId="{CAF0491A-84AD-4936-BA26-B46C355E8F29}" destId="{E9B2AA78-C949-41E2-B350-DDFE08771C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AC172D-5101-476E-9220-C3D78EA5B719}" type="presOf" srcId="{084B1F8F-EF8C-4238-ADFD-6C6858678756}" destId="{40F8538F-8748-45FC-814B-556406AC01D4}" srcOrd="0" destOrd="0" presId="urn:microsoft.com/office/officeart/2005/8/layout/default#15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0D26DF0-95CF-43C4-8ECD-8D7608BDB3CE}" type="presOf" srcId="{F9B8AE20-0341-4335-B0AA-166189E45AE0}" destId="{10C24814-E8EF-4FE3-8BE2-7EF53E0317C7}" srcOrd="0" destOrd="0" presId="urn:microsoft.com/office/officeart/2005/8/layout/default#15"/>
    <dgm:cxn modelId="{9371A8D5-8148-48CE-AB48-2CAAD8EE8BFD}" type="presParOf" srcId="{40F8538F-8748-45FC-814B-556406AC01D4}" destId="{10C24814-E8EF-4FE3-8BE2-7EF53E0317C7}" srcOrd="0" destOrd="0" presId="urn:microsoft.com/office/officeart/2005/8/layout/default#1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AC172D-5101-476E-9220-C3D78EA5B719}" type="presOf" srcId="{084B1F8F-EF8C-4238-ADFD-6C6858678756}" destId="{40F8538F-8748-45FC-814B-556406AC01D4}" srcOrd="0" destOrd="0" presId="urn:microsoft.com/office/officeart/2005/8/layout/default#15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0D26DF0-95CF-43C4-8ECD-8D7608BDB3CE}" type="presOf" srcId="{F9B8AE20-0341-4335-B0AA-166189E45AE0}" destId="{10C24814-E8EF-4FE3-8BE2-7EF53E0317C7}" srcOrd="0" destOrd="0" presId="urn:microsoft.com/office/officeart/2005/8/layout/default#15"/>
    <dgm:cxn modelId="{9371A8D5-8148-48CE-AB48-2CAAD8EE8BFD}" type="presParOf" srcId="{40F8538F-8748-45FC-814B-556406AC01D4}" destId="{10C24814-E8EF-4FE3-8BE2-7EF53E0317C7}" srcOrd="0" destOrd="0" presId="urn:microsoft.com/office/officeart/2005/8/layout/default#1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26DBA3-2FC8-4DFC-BCF2-34977FE8C994}" type="presOf" srcId="{F9B8AE20-0341-4335-B0AA-166189E45AE0}" destId="{10C24814-E8EF-4FE3-8BE2-7EF53E0317C7}" srcOrd="0" destOrd="0" presId="urn:microsoft.com/office/officeart/2005/8/layout/default#18"/>
    <dgm:cxn modelId="{1D50C9B2-A539-448A-AADB-58FD757EB4AD}" type="presOf" srcId="{084B1F8F-EF8C-4238-ADFD-6C6858678756}" destId="{40F8538F-8748-45FC-814B-556406AC01D4}" srcOrd="0" destOrd="0" presId="urn:microsoft.com/office/officeart/2005/8/layout/default#1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CE4711F5-3D17-4026-95E0-7415BECA4302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E8A523-0737-4ACD-A712-8B8908DDB797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4A7A144-FEEC-4140-B99F-921C68A273A1}">
      <dgm:prSet phldrT="[Текст]" custT="1"/>
      <dgm:spPr/>
      <dgm:t>
        <a:bodyPr/>
        <a:lstStyle/>
        <a:p>
          <a:r>
            <a:rPr lang="ru-RU" sz="3600" b="1" i="1" dirty="0" smtClean="0"/>
            <a:t>18 марта 2018 года </a:t>
          </a:r>
          <a:endParaRPr lang="ru-RU" sz="3600" b="1" i="1" dirty="0"/>
        </a:p>
      </dgm:t>
    </dgm:pt>
    <dgm:pt modelId="{F1AF28F7-6072-447F-BB7C-2A4A197F5740}" type="parTrans" cxnId="{18D37A3F-3F60-4AFE-A69B-5DB3737C374A}">
      <dgm:prSet/>
      <dgm:spPr/>
      <dgm:t>
        <a:bodyPr/>
        <a:lstStyle/>
        <a:p>
          <a:endParaRPr lang="ru-RU"/>
        </a:p>
      </dgm:t>
    </dgm:pt>
    <dgm:pt modelId="{AD56C6E9-E9E8-4EB3-B46D-599BA1D0B57D}" type="sibTrans" cxnId="{18D37A3F-3F60-4AFE-A69B-5DB3737C374A}">
      <dgm:prSet/>
      <dgm:spPr/>
      <dgm:t>
        <a:bodyPr/>
        <a:lstStyle/>
        <a:p>
          <a:endParaRPr lang="ru-RU"/>
        </a:p>
      </dgm:t>
    </dgm:pt>
    <dgm:pt modelId="{79485B89-47CC-4AD0-B636-CA9BF15C06B0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Явка избирателей в </a:t>
          </a:r>
          <a:r>
            <a:rPr lang="ru-RU" dirty="0" err="1" smtClean="0">
              <a:latin typeface="Arial Black" pitchFamily="34" charset="0"/>
            </a:rPr>
            <a:t>Ипатовском</a:t>
          </a:r>
          <a:r>
            <a:rPr lang="ru-RU" dirty="0" smtClean="0">
              <a:latin typeface="Arial Black" pitchFamily="34" charset="0"/>
            </a:rPr>
            <a:t> округе – 77,3%</a:t>
          </a:r>
        </a:p>
        <a:p>
          <a:r>
            <a:rPr lang="ru-RU" dirty="0" smtClean="0">
              <a:latin typeface="Arial Black" pitchFamily="34" charset="0"/>
            </a:rPr>
            <a:t> (</a:t>
          </a:r>
          <a:r>
            <a:rPr lang="ru-RU" dirty="0" err="1" smtClean="0">
              <a:latin typeface="Arial Black" pitchFamily="34" charset="0"/>
            </a:rPr>
            <a:t>среднекраевой</a:t>
          </a:r>
          <a:r>
            <a:rPr lang="ru-RU" dirty="0" smtClean="0">
              <a:latin typeface="Arial Black" pitchFamily="34" charset="0"/>
            </a:rPr>
            <a:t> показатель 73,9%)</a:t>
          </a:r>
          <a:endParaRPr lang="ru-RU" dirty="0">
            <a:latin typeface="Arial Black" pitchFamily="34" charset="0"/>
          </a:endParaRPr>
        </a:p>
      </dgm:t>
    </dgm:pt>
    <dgm:pt modelId="{D21FE6AA-0406-408E-BF4B-306EAF247CF8}" type="parTrans" cxnId="{CA67E3BA-0D81-4FDF-8603-50DB804D930A}">
      <dgm:prSet/>
      <dgm:spPr/>
      <dgm:t>
        <a:bodyPr/>
        <a:lstStyle/>
        <a:p>
          <a:endParaRPr lang="ru-RU"/>
        </a:p>
      </dgm:t>
    </dgm:pt>
    <dgm:pt modelId="{75735723-AB2E-47E7-B6C2-BA3008B58731}" type="sibTrans" cxnId="{CA67E3BA-0D81-4FDF-8603-50DB804D930A}">
      <dgm:prSet/>
      <dgm:spPr/>
      <dgm:t>
        <a:bodyPr/>
        <a:lstStyle/>
        <a:p>
          <a:endParaRPr lang="ru-RU"/>
        </a:p>
      </dgm:t>
    </dgm:pt>
    <dgm:pt modelId="{FC53454B-2165-4661-AC8B-F05D61E6B728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dirty="0" smtClean="0">
              <a:latin typeface="Arial Black" pitchFamily="34" charset="0"/>
            </a:rPr>
            <a:t>За Владимира Владимировича Путина - </a:t>
          </a:r>
        </a:p>
        <a:p>
          <a:pPr>
            <a:lnSpc>
              <a:spcPct val="100000"/>
            </a:lnSpc>
            <a:spcAft>
              <a:spcPts val="600"/>
            </a:spcAft>
          </a:pPr>
          <a:r>
            <a:rPr lang="ru-RU" dirty="0" smtClean="0">
              <a:latin typeface="Arial Black" pitchFamily="34" charset="0"/>
            </a:rPr>
            <a:t> 80,4 % от числа избирателей (</a:t>
          </a:r>
          <a:r>
            <a:rPr lang="ru-RU" dirty="0" err="1" smtClean="0">
              <a:latin typeface="Arial Black" pitchFamily="34" charset="0"/>
            </a:rPr>
            <a:t>среднекраевой</a:t>
          </a:r>
          <a:r>
            <a:rPr lang="ru-RU" dirty="0" smtClean="0">
              <a:latin typeface="Arial Black" pitchFamily="34" charset="0"/>
            </a:rPr>
            <a:t> показатель -80,6%)</a:t>
          </a:r>
          <a:endParaRPr lang="ru-RU" dirty="0">
            <a:latin typeface="Arial Black" pitchFamily="34" charset="0"/>
          </a:endParaRPr>
        </a:p>
      </dgm:t>
    </dgm:pt>
    <dgm:pt modelId="{F4E7083D-42E9-4F89-827D-C65058078D08}" type="parTrans" cxnId="{FDB2ADA0-D12D-497B-9269-7CBE6B74DED0}">
      <dgm:prSet/>
      <dgm:spPr/>
      <dgm:t>
        <a:bodyPr/>
        <a:lstStyle/>
        <a:p>
          <a:endParaRPr lang="ru-RU"/>
        </a:p>
      </dgm:t>
    </dgm:pt>
    <dgm:pt modelId="{E4452963-4A0F-4718-84E2-256B5C041C1A}" type="sibTrans" cxnId="{FDB2ADA0-D12D-497B-9269-7CBE6B74DED0}">
      <dgm:prSet/>
      <dgm:spPr/>
      <dgm:t>
        <a:bodyPr/>
        <a:lstStyle/>
        <a:p>
          <a:endParaRPr lang="ru-RU"/>
        </a:p>
      </dgm:t>
    </dgm:pt>
    <dgm:pt modelId="{6C60ED62-52C4-443D-9CBF-ED4E0D43ECB1}" type="pres">
      <dgm:prSet presAssocID="{F7E8A523-0737-4ACD-A712-8B8908DDB7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633829-F67B-4389-8AB4-9F128AF23162}" type="pres">
      <dgm:prSet presAssocID="{94A7A144-FEEC-4140-B99F-921C68A273A1}" presName="hierRoot1" presStyleCnt="0"/>
      <dgm:spPr/>
      <dgm:t>
        <a:bodyPr/>
        <a:lstStyle/>
        <a:p>
          <a:endParaRPr lang="ru-RU"/>
        </a:p>
      </dgm:t>
    </dgm:pt>
    <dgm:pt modelId="{EE29FDD5-DAAA-4F3A-B738-957B67707D0E}" type="pres">
      <dgm:prSet presAssocID="{94A7A144-FEEC-4140-B99F-921C68A273A1}" presName="composite" presStyleCnt="0"/>
      <dgm:spPr/>
      <dgm:t>
        <a:bodyPr/>
        <a:lstStyle/>
        <a:p>
          <a:endParaRPr lang="ru-RU"/>
        </a:p>
      </dgm:t>
    </dgm:pt>
    <dgm:pt modelId="{F57D86DD-CC79-49A4-B2FB-5EC9032113A7}" type="pres">
      <dgm:prSet presAssocID="{94A7A144-FEEC-4140-B99F-921C68A273A1}" presName="background" presStyleLbl="node0" presStyleIdx="0" presStyleCnt="1"/>
      <dgm:spPr/>
      <dgm:t>
        <a:bodyPr/>
        <a:lstStyle/>
        <a:p>
          <a:endParaRPr lang="ru-RU"/>
        </a:p>
      </dgm:t>
    </dgm:pt>
    <dgm:pt modelId="{C8D823AA-D889-46BD-9DF0-1F9FF2A4A6E4}" type="pres">
      <dgm:prSet presAssocID="{94A7A144-FEEC-4140-B99F-921C68A273A1}" presName="text" presStyleLbl="fgAcc0" presStyleIdx="0" presStyleCnt="1" custScaleX="244947" custScaleY="945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A1CA82-0ED0-40A1-B9CC-2E0A621D50CD}" type="pres">
      <dgm:prSet presAssocID="{94A7A144-FEEC-4140-B99F-921C68A273A1}" presName="hierChild2" presStyleCnt="0"/>
      <dgm:spPr/>
      <dgm:t>
        <a:bodyPr/>
        <a:lstStyle/>
        <a:p>
          <a:endParaRPr lang="ru-RU"/>
        </a:p>
      </dgm:t>
    </dgm:pt>
    <dgm:pt modelId="{51493815-D825-4450-A608-CDE1B83E5389}" type="pres">
      <dgm:prSet presAssocID="{D21FE6AA-0406-408E-BF4B-306EAF247CF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67E6A1D-3CB6-47AB-8391-205C585E76BA}" type="pres">
      <dgm:prSet presAssocID="{79485B89-47CC-4AD0-B636-CA9BF15C06B0}" presName="hierRoot2" presStyleCnt="0"/>
      <dgm:spPr/>
      <dgm:t>
        <a:bodyPr/>
        <a:lstStyle/>
        <a:p>
          <a:endParaRPr lang="ru-RU"/>
        </a:p>
      </dgm:t>
    </dgm:pt>
    <dgm:pt modelId="{A63117E3-BB71-4000-9F69-6412C99872E5}" type="pres">
      <dgm:prSet presAssocID="{79485B89-47CC-4AD0-B636-CA9BF15C06B0}" presName="composite2" presStyleCnt="0"/>
      <dgm:spPr/>
      <dgm:t>
        <a:bodyPr/>
        <a:lstStyle/>
        <a:p>
          <a:endParaRPr lang="ru-RU"/>
        </a:p>
      </dgm:t>
    </dgm:pt>
    <dgm:pt modelId="{D7A00704-DC10-4190-B93A-1DACAEDA3D46}" type="pres">
      <dgm:prSet presAssocID="{79485B89-47CC-4AD0-B636-CA9BF15C06B0}" presName="background2" presStyleLbl="node2" presStyleIdx="0" presStyleCnt="2"/>
      <dgm:spPr/>
      <dgm:t>
        <a:bodyPr/>
        <a:lstStyle/>
        <a:p>
          <a:endParaRPr lang="ru-RU"/>
        </a:p>
      </dgm:t>
    </dgm:pt>
    <dgm:pt modelId="{DF5488C1-BE66-45E9-824D-28FE25019F1A}" type="pres">
      <dgm:prSet presAssocID="{79485B89-47CC-4AD0-B636-CA9BF15C06B0}" presName="text2" presStyleLbl="fgAcc2" presStyleIdx="0" presStyleCnt="2" custScaleX="137562" custScaleY="1417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0A8D18-EB4B-4E4C-A0DD-6567D7887ADA}" type="pres">
      <dgm:prSet presAssocID="{79485B89-47CC-4AD0-B636-CA9BF15C06B0}" presName="hierChild3" presStyleCnt="0"/>
      <dgm:spPr/>
      <dgm:t>
        <a:bodyPr/>
        <a:lstStyle/>
        <a:p>
          <a:endParaRPr lang="ru-RU"/>
        </a:p>
      </dgm:t>
    </dgm:pt>
    <dgm:pt modelId="{53E9DA86-9DEB-4A5A-A108-7EA34514F8DD}" type="pres">
      <dgm:prSet presAssocID="{F4E7083D-42E9-4F89-827D-C65058078D0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C125635-66D8-4921-9154-5438C4ED0EBC}" type="pres">
      <dgm:prSet presAssocID="{FC53454B-2165-4661-AC8B-F05D61E6B728}" presName="hierRoot2" presStyleCnt="0"/>
      <dgm:spPr/>
      <dgm:t>
        <a:bodyPr/>
        <a:lstStyle/>
        <a:p>
          <a:endParaRPr lang="ru-RU"/>
        </a:p>
      </dgm:t>
    </dgm:pt>
    <dgm:pt modelId="{DE34586C-07B8-45B4-9C07-863C3DEFCE39}" type="pres">
      <dgm:prSet presAssocID="{FC53454B-2165-4661-AC8B-F05D61E6B728}" presName="composite2" presStyleCnt="0"/>
      <dgm:spPr/>
      <dgm:t>
        <a:bodyPr/>
        <a:lstStyle/>
        <a:p>
          <a:endParaRPr lang="ru-RU"/>
        </a:p>
      </dgm:t>
    </dgm:pt>
    <dgm:pt modelId="{AAED7437-9BDC-4A03-A442-EAAEAFECDC25}" type="pres">
      <dgm:prSet presAssocID="{FC53454B-2165-4661-AC8B-F05D61E6B728}" presName="background2" presStyleLbl="node2" presStyleIdx="1" presStyleCnt="2"/>
      <dgm:spPr/>
      <dgm:t>
        <a:bodyPr/>
        <a:lstStyle/>
        <a:p>
          <a:endParaRPr lang="ru-RU"/>
        </a:p>
      </dgm:t>
    </dgm:pt>
    <dgm:pt modelId="{DDC85EBF-7FF2-47EF-9E9F-767C4478B6A3}" type="pres">
      <dgm:prSet presAssocID="{FC53454B-2165-4661-AC8B-F05D61E6B728}" presName="text2" presStyleLbl="fgAcc2" presStyleIdx="1" presStyleCnt="2" custScaleX="142945" custScaleY="140083" custLinFactNeighborX="-90" custLinFactNeighborY="4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B877DD-0E40-4DBD-B3BA-B7148D89C696}" type="pres">
      <dgm:prSet presAssocID="{FC53454B-2165-4661-AC8B-F05D61E6B728}" presName="hierChild3" presStyleCnt="0"/>
      <dgm:spPr/>
      <dgm:t>
        <a:bodyPr/>
        <a:lstStyle/>
        <a:p>
          <a:endParaRPr lang="ru-RU"/>
        </a:p>
      </dgm:t>
    </dgm:pt>
  </dgm:ptLst>
  <dgm:cxnLst>
    <dgm:cxn modelId="{6944368D-DD78-4032-87F5-ADD9A710F12E}" type="presOf" srcId="{F4E7083D-42E9-4F89-827D-C65058078D08}" destId="{53E9DA86-9DEB-4A5A-A108-7EA34514F8DD}" srcOrd="0" destOrd="0" presId="urn:microsoft.com/office/officeart/2005/8/layout/hierarchy1"/>
    <dgm:cxn modelId="{CA67E3BA-0D81-4FDF-8603-50DB804D930A}" srcId="{94A7A144-FEEC-4140-B99F-921C68A273A1}" destId="{79485B89-47CC-4AD0-B636-CA9BF15C06B0}" srcOrd="0" destOrd="0" parTransId="{D21FE6AA-0406-408E-BF4B-306EAF247CF8}" sibTransId="{75735723-AB2E-47E7-B6C2-BA3008B58731}"/>
    <dgm:cxn modelId="{2BFF2E5A-65EB-49AC-A19D-72890360437F}" type="presOf" srcId="{D21FE6AA-0406-408E-BF4B-306EAF247CF8}" destId="{51493815-D825-4450-A608-CDE1B83E5389}" srcOrd="0" destOrd="0" presId="urn:microsoft.com/office/officeart/2005/8/layout/hierarchy1"/>
    <dgm:cxn modelId="{FDB2ADA0-D12D-497B-9269-7CBE6B74DED0}" srcId="{94A7A144-FEEC-4140-B99F-921C68A273A1}" destId="{FC53454B-2165-4661-AC8B-F05D61E6B728}" srcOrd="1" destOrd="0" parTransId="{F4E7083D-42E9-4F89-827D-C65058078D08}" sibTransId="{E4452963-4A0F-4718-84E2-256B5C041C1A}"/>
    <dgm:cxn modelId="{18D37A3F-3F60-4AFE-A69B-5DB3737C374A}" srcId="{F7E8A523-0737-4ACD-A712-8B8908DDB797}" destId="{94A7A144-FEEC-4140-B99F-921C68A273A1}" srcOrd="0" destOrd="0" parTransId="{F1AF28F7-6072-447F-BB7C-2A4A197F5740}" sibTransId="{AD56C6E9-E9E8-4EB3-B46D-599BA1D0B57D}"/>
    <dgm:cxn modelId="{D3B104FF-62E3-4160-A97B-7D9F2AC9D8B6}" type="presOf" srcId="{79485B89-47CC-4AD0-B636-CA9BF15C06B0}" destId="{DF5488C1-BE66-45E9-824D-28FE25019F1A}" srcOrd="0" destOrd="0" presId="urn:microsoft.com/office/officeart/2005/8/layout/hierarchy1"/>
    <dgm:cxn modelId="{92BB0634-C440-4A7B-83F8-E788D92E8D7E}" type="presOf" srcId="{F7E8A523-0737-4ACD-A712-8B8908DDB797}" destId="{6C60ED62-52C4-443D-9CBF-ED4E0D43ECB1}" srcOrd="0" destOrd="0" presId="urn:microsoft.com/office/officeart/2005/8/layout/hierarchy1"/>
    <dgm:cxn modelId="{216D2873-CCE7-4F0D-BA2D-3E05D47BB001}" type="presOf" srcId="{FC53454B-2165-4661-AC8B-F05D61E6B728}" destId="{DDC85EBF-7FF2-47EF-9E9F-767C4478B6A3}" srcOrd="0" destOrd="0" presId="urn:microsoft.com/office/officeart/2005/8/layout/hierarchy1"/>
    <dgm:cxn modelId="{3A2A215C-E572-477A-85AC-BC23FE0209BE}" type="presOf" srcId="{94A7A144-FEEC-4140-B99F-921C68A273A1}" destId="{C8D823AA-D889-46BD-9DF0-1F9FF2A4A6E4}" srcOrd="0" destOrd="0" presId="urn:microsoft.com/office/officeart/2005/8/layout/hierarchy1"/>
    <dgm:cxn modelId="{FC326A44-DD87-4237-A38F-60A9123AA130}" type="presParOf" srcId="{6C60ED62-52C4-443D-9CBF-ED4E0D43ECB1}" destId="{87633829-F67B-4389-8AB4-9F128AF23162}" srcOrd="0" destOrd="0" presId="urn:microsoft.com/office/officeart/2005/8/layout/hierarchy1"/>
    <dgm:cxn modelId="{ED232F88-87D7-4A57-AEB0-E9ABD8651AEE}" type="presParOf" srcId="{87633829-F67B-4389-8AB4-9F128AF23162}" destId="{EE29FDD5-DAAA-4F3A-B738-957B67707D0E}" srcOrd="0" destOrd="0" presId="urn:microsoft.com/office/officeart/2005/8/layout/hierarchy1"/>
    <dgm:cxn modelId="{BB6A9777-2B10-498E-86FE-D6EDE7C27E01}" type="presParOf" srcId="{EE29FDD5-DAAA-4F3A-B738-957B67707D0E}" destId="{F57D86DD-CC79-49A4-B2FB-5EC9032113A7}" srcOrd="0" destOrd="0" presId="urn:microsoft.com/office/officeart/2005/8/layout/hierarchy1"/>
    <dgm:cxn modelId="{B338D74E-8278-4EE9-A6A0-A377292925E3}" type="presParOf" srcId="{EE29FDD5-DAAA-4F3A-B738-957B67707D0E}" destId="{C8D823AA-D889-46BD-9DF0-1F9FF2A4A6E4}" srcOrd="1" destOrd="0" presId="urn:microsoft.com/office/officeart/2005/8/layout/hierarchy1"/>
    <dgm:cxn modelId="{919E6A18-ACFB-4405-A413-BF52D8BEB15F}" type="presParOf" srcId="{87633829-F67B-4389-8AB4-9F128AF23162}" destId="{17A1CA82-0ED0-40A1-B9CC-2E0A621D50CD}" srcOrd="1" destOrd="0" presId="urn:microsoft.com/office/officeart/2005/8/layout/hierarchy1"/>
    <dgm:cxn modelId="{1870388F-8F89-42ED-A0E9-598FAC929DA2}" type="presParOf" srcId="{17A1CA82-0ED0-40A1-B9CC-2E0A621D50CD}" destId="{51493815-D825-4450-A608-CDE1B83E5389}" srcOrd="0" destOrd="0" presId="urn:microsoft.com/office/officeart/2005/8/layout/hierarchy1"/>
    <dgm:cxn modelId="{B98565DD-91E0-4F25-BD38-864936C86F65}" type="presParOf" srcId="{17A1CA82-0ED0-40A1-B9CC-2E0A621D50CD}" destId="{867E6A1D-3CB6-47AB-8391-205C585E76BA}" srcOrd="1" destOrd="0" presId="urn:microsoft.com/office/officeart/2005/8/layout/hierarchy1"/>
    <dgm:cxn modelId="{F0E10BED-2FAA-4850-9F87-3519AF121190}" type="presParOf" srcId="{867E6A1D-3CB6-47AB-8391-205C585E76BA}" destId="{A63117E3-BB71-4000-9F69-6412C99872E5}" srcOrd="0" destOrd="0" presId="urn:microsoft.com/office/officeart/2005/8/layout/hierarchy1"/>
    <dgm:cxn modelId="{6BC2B8BD-D847-449C-B73D-3BCD45762FAD}" type="presParOf" srcId="{A63117E3-BB71-4000-9F69-6412C99872E5}" destId="{D7A00704-DC10-4190-B93A-1DACAEDA3D46}" srcOrd="0" destOrd="0" presId="urn:microsoft.com/office/officeart/2005/8/layout/hierarchy1"/>
    <dgm:cxn modelId="{FC0A7DBF-718B-44DB-A775-9990CD1F9359}" type="presParOf" srcId="{A63117E3-BB71-4000-9F69-6412C99872E5}" destId="{DF5488C1-BE66-45E9-824D-28FE25019F1A}" srcOrd="1" destOrd="0" presId="urn:microsoft.com/office/officeart/2005/8/layout/hierarchy1"/>
    <dgm:cxn modelId="{73B55DF7-C693-4928-A54F-766F1967EF38}" type="presParOf" srcId="{867E6A1D-3CB6-47AB-8391-205C585E76BA}" destId="{B60A8D18-EB4B-4E4C-A0DD-6567D7887ADA}" srcOrd="1" destOrd="0" presId="urn:microsoft.com/office/officeart/2005/8/layout/hierarchy1"/>
    <dgm:cxn modelId="{087356DB-B45D-4A90-A207-F1EBC62FD1F4}" type="presParOf" srcId="{17A1CA82-0ED0-40A1-B9CC-2E0A621D50CD}" destId="{53E9DA86-9DEB-4A5A-A108-7EA34514F8DD}" srcOrd="2" destOrd="0" presId="urn:microsoft.com/office/officeart/2005/8/layout/hierarchy1"/>
    <dgm:cxn modelId="{6F255260-0710-4DD6-A4E7-5187E1FCF809}" type="presParOf" srcId="{17A1CA82-0ED0-40A1-B9CC-2E0A621D50CD}" destId="{EC125635-66D8-4921-9154-5438C4ED0EBC}" srcOrd="3" destOrd="0" presId="urn:microsoft.com/office/officeart/2005/8/layout/hierarchy1"/>
    <dgm:cxn modelId="{DB576794-B06D-4635-A438-36D4865850B1}" type="presParOf" srcId="{EC125635-66D8-4921-9154-5438C4ED0EBC}" destId="{DE34586C-07B8-45B4-9C07-863C3DEFCE39}" srcOrd="0" destOrd="0" presId="urn:microsoft.com/office/officeart/2005/8/layout/hierarchy1"/>
    <dgm:cxn modelId="{C4C596CF-F349-4EA1-AAD8-D631B57CA48D}" type="presParOf" srcId="{DE34586C-07B8-45B4-9C07-863C3DEFCE39}" destId="{AAED7437-9BDC-4A03-A442-EAAEAFECDC25}" srcOrd="0" destOrd="0" presId="urn:microsoft.com/office/officeart/2005/8/layout/hierarchy1"/>
    <dgm:cxn modelId="{31A5D580-1135-4A7F-B5AC-3F3F4D5DC100}" type="presParOf" srcId="{DE34586C-07B8-45B4-9C07-863C3DEFCE39}" destId="{DDC85EBF-7FF2-47EF-9E9F-767C4478B6A3}" srcOrd="1" destOrd="0" presId="urn:microsoft.com/office/officeart/2005/8/layout/hierarchy1"/>
    <dgm:cxn modelId="{474EE1AF-FFC4-4850-B121-51623D284652}" type="presParOf" srcId="{EC125635-66D8-4921-9154-5438C4ED0EBC}" destId="{18B877DD-0E40-4DBD-B3BA-B7148D89C6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F2872C-AC1D-4EA8-AFC5-A1402514FE1E}" type="presOf" srcId="{084B1F8F-EF8C-4238-ADFD-6C6858678756}" destId="{40F8538F-8748-45FC-814B-556406AC01D4}" srcOrd="0" destOrd="0" presId="urn:microsoft.com/office/officeart/2005/8/layout/default#18"/>
    <dgm:cxn modelId="{6360E297-9E40-4D92-AA9E-26605E955099}" type="presOf" srcId="{F9B8AE20-0341-4335-B0AA-166189E45AE0}" destId="{10C24814-E8EF-4FE3-8BE2-7EF53E0317C7}" srcOrd="0" destOrd="0" presId="urn:microsoft.com/office/officeart/2005/8/layout/default#1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B8CA486-F9B6-4324-8273-53D630CA3EBF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 custLinFactNeighborX="0" custLinFactNeighborY="3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2F8F9000-B54C-4D85-8052-7EC60D507439}" type="presOf" srcId="{F9B8AE20-0341-4335-B0AA-166189E45AE0}" destId="{10C24814-E8EF-4FE3-8BE2-7EF53E0317C7}" srcOrd="0" destOrd="0" presId="urn:microsoft.com/office/officeart/2005/8/layout/default#17"/>
    <dgm:cxn modelId="{C12D05F9-1FAE-49F6-8E97-D19B7C3E5DB2}" type="presOf" srcId="{084B1F8F-EF8C-4238-ADFD-6C6858678756}" destId="{40F8538F-8748-45FC-814B-556406AC01D4}" srcOrd="0" destOrd="0" presId="urn:microsoft.com/office/officeart/2005/8/layout/default#17"/>
    <dgm:cxn modelId="{C70F1DB4-4491-412C-B2F2-F41791BADC03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3E6D8E-FAA2-4E01-B3CA-BDCC171CBB51}" type="presOf" srcId="{F9B8AE20-0341-4335-B0AA-166189E45AE0}" destId="{10C24814-E8EF-4FE3-8BE2-7EF53E0317C7}" srcOrd="0" destOrd="0" presId="urn:microsoft.com/office/officeart/2005/8/layout/default#17"/>
    <dgm:cxn modelId="{B4B9B701-6034-4F0B-9A68-510162B080A6}" type="presOf" srcId="{084B1F8F-EF8C-4238-ADFD-6C6858678756}" destId="{40F8538F-8748-45FC-814B-556406AC01D4}" srcOrd="0" destOrd="0" presId="urn:microsoft.com/office/officeart/2005/8/layout/default#1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0290A68-3909-4E0D-AC41-2B8155B4EF61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B917D92-37B4-4C27-949C-8D6DA3DA4CEB}" type="presOf" srcId="{084B1F8F-EF8C-4238-ADFD-6C6858678756}" destId="{40F8538F-8748-45FC-814B-556406AC01D4}" srcOrd="0" destOrd="0" presId="urn:microsoft.com/office/officeart/2005/8/layout/default#17"/>
    <dgm:cxn modelId="{A1D62401-5916-456F-AF44-DFAC1485B316}" type="presOf" srcId="{F9B8AE20-0341-4335-B0AA-166189E45AE0}" destId="{10C24814-E8EF-4FE3-8BE2-7EF53E0317C7}" srcOrd="0" destOrd="0" presId="urn:microsoft.com/office/officeart/2005/8/layout/default#17"/>
    <dgm:cxn modelId="{FA6CA316-67A2-4B15-B884-8AF88C6EDEAA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66965FC-4AC4-42C5-A2DD-F24B80B219E5}" type="presOf" srcId="{F9B8AE20-0341-4335-B0AA-166189E45AE0}" destId="{10C24814-E8EF-4FE3-8BE2-7EF53E0317C7}" srcOrd="0" destOrd="0" presId="urn:microsoft.com/office/officeart/2005/8/layout/default#17"/>
    <dgm:cxn modelId="{B83BA413-AC15-46F1-90D1-6DCBC73B9FE6}" type="presOf" srcId="{084B1F8F-EF8C-4238-ADFD-6C6858678756}" destId="{40F8538F-8748-45FC-814B-556406AC01D4}" srcOrd="0" destOrd="0" presId="urn:microsoft.com/office/officeart/2005/8/layout/default#17"/>
    <dgm:cxn modelId="{057D02C8-B5CB-41FF-BDE3-C41C652D1F22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84F2A9-D718-4520-B3D4-8C0A4C73B319}" type="presOf" srcId="{F9B8AE20-0341-4335-B0AA-166189E45AE0}" destId="{10C24814-E8EF-4FE3-8BE2-7EF53E0317C7}" srcOrd="0" destOrd="0" presId="urn:microsoft.com/office/officeart/2005/8/layout/default#17"/>
    <dgm:cxn modelId="{3102BBDD-4001-4D67-9229-A5893E93819F}" type="presOf" srcId="{084B1F8F-EF8C-4238-ADFD-6C6858678756}" destId="{40F8538F-8748-45FC-814B-556406AC01D4}" srcOrd="0" destOrd="0" presId="urn:microsoft.com/office/officeart/2005/8/layout/default#1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25F4FBD-BDF5-42FB-A443-DFB4ED2E3862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4EDFABC-E047-4EE6-ABBE-AB7522415D1D}" type="presOf" srcId="{084B1F8F-EF8C-4238-ADFD-6C6858678756}" destId="{40F8538F-8748-45FC-814B-556406AC01D4}" srcOrd="0" destOrd="0" presId="urn:microsoft.com/office/officeart/2005/8/layout/default#14"/>
    <dgm:cxn modelId="{5DC624FD-3370-493C-BCBD-C41871400B28}" type="presOf" srcId="{F9B8AE20-0341-4335-B0AA-166189E45AE0}" destId="{10C24814-E8EF-4FE3-8BE2-7EF53E0317C7}" srcOrd="0" destOrd="0" presId="urn:microsoft.com/office/officeart/2005/8/layout/default#14"/>
    <dgm:cxn modelId="{8B63111F-6D5C-4CF8-BA43-A0F2D690B780}" type="presParOf" srcId="{40F8538F-8748-45FC-814B-556406AC01D4}" destId="{10C24814-E8EF-4FE3-8BE2-7EF53E0317C7}" srcOrd="0" destOrd="0" presId="urn:microsoft.com/office/officeart/2005/8/layout/default#1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E899923A-B237-42C5-9A31-96193BE70E06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BB243B7-0FD1-4577-838A-AC2E0D1FDDB3}">
      <dgm:prSet phldrT="[Текст]"/>
      <dgm:spPr/>
      <dgm:t>
        <a:bodyPr/>
        <a:lstStyle/>
        <a:p>
          <a:r>
            <a:rPr lang="ru-RU" dirty="0" smtClean="0"/>
            <a:t>Выполнены ремонты электропроводки и замена светильников на светодиодные на сумму 508,9 тыс. рублей</a:t>
          </a:r>
          <a:endParaRPr lang="ru-RU" dirty="0"/>
        </a:p>
      </dgm:t>
    </dgm:pt>
    <dgm:pt modelId="{7BB4E3BF-F989-4054-87E2-58C99BA08C23}" type="parTrans" cxnId="{E44B89EE-4E27-46C2-85AA-4DAB4B123096}">
      <dgm:prSet/>
      <dgm:spPr/>
      <dgm:t>
        <a:bodyPr/>
        <a:lstStyle/>
        <a:p>
          <a:endParaRPr lang="ru-RU"/>
        </a:p>
      </dgm:t>
    </dgm:pt>
    <dgm:pt modelId="{F6DC9B2E-E9F0-4FDF-BEB7-384A3753F795}" type="sibTrans" cxnId="{E44B89EE-4E27-46C2-85AA-4DAB4B123096}">
      <dgm:prSet/>
      <dgm:spPr/>
      <dgm:t>
        <a:bodyPr/>
        <a:lstStyle/>
        <a:p>
          <a:endParaRPr lang="ru-RU"/>
        </a:p>
      </dgm:t>
    </dgm:pt>
    <dgm:pt modelId="{53FF128C-ED28-4FF2-ACF1-B6E803672B6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800" dirty="0" smtClean="0"/>
            <a:t>568,4 тыс. рублей</a:t>
          </a:r>
          <a:endParaRPr lang="ru-RU" sz="2800" dirty="0"/>
        </a:p>
      </dgm:t>
    </dgm:pt>
    <dgm:pt modelId="{C9F27E1E-B8A4-4102-ADF0-2DF0B2DEC09B}" type="parTrans" cxnId="{6956392C-133C-4766-AFBF-940BD17900D1}">
      <dgm:prSet/>
      <dgm:spPr/>
      <dgm:t>
        <a:bodyPr/>
        <a:lstStyle/>
        <a:p>
          <a:endParaRPr lang="ru-RU"/>
        </a:p>
      </dgm:t>
    </dgm:pt>
    <dgm:pt modelId="{28110615-C7AF-4A78-B4AB-738EF6092972}" type="sibTrans" cxnId="{6956392C-133C-4766-AFBF-940BD17900D1}">
      <dgm:prSet/>
      <dgm:spPr/>
      <dgm:t>
        <a:bodyPr/>
        <a:lstStyle/>
        <a:p>
          <a:endParaRPr lang="ru-RU"/>
        </a:p>
      </dgm:t>
    </dgm:pt>
    <dgm:pt modelId="{06C199C3-2C2F-4382-94DF-7BBF13E8F3EB}">
      <dgm:prSet phldrT="[Текст]"/>
      <dgm:spPr/>
      <dgm:t>
        <a:bodyPr/>
        <a:lstStyle/>
        <a:p>
          <a:r>
            <a:rPr lang="ru-RU" dirty="0" smtClean="0"/>
            <a:t>В 7 образовательных учреждениях установлены аккумуляторные светильники</a:t>
          </a:r>
          <a:endParaRPr lang="ru-RU" dirty="0"/>
        </a:p>
      </dgm:t>
    </dgm:pt>
    <dgm:pt modelId="{98D1EB80-91BA-4730-B90A-99C20609D735}" type="parTrans" cxnId="{D5575DE6-C144-4EAA-AD5A-6AE479C67D61}">
      <dgm:prSet/>
      <dgm:spPr/>
      <dgm:t>
        <a:bodyPr/>
        <a:lstStyle/>
        <a:p>
          <a:endParaRPr lang="ru-RU"/>
        </a:p>
      </dgm:t>
    </dgm:pt>
    <dgm:pt modelId="{2FB77462-91E9-4136-819C-762CF462EFFA}" type="sibTrans" cxnId="{D5575DE6-C144-4EAA-AD5A-6AE479C67D61}">
      <dgm:prSet/>
      <dgm:spPr/>
      <dgm:t>
        <a:bodyPr/>
        <a:lstStyle/>
        <a:p>
          <a:endParaRPr lang="ru-RU"/>
        </a:p>
      </dgm:t>
    </dgm:pt>
    <dgm:pt modelId="{79F4109D-D7CA-4870-A8C7-574B0DF0A832}" type="pres">
      <dgm:prSet presAssocID="{E899923A-B237-42C5-9A31-96193BE70E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B9DF3E-0EA3-4673-AF87-0CF4C5075B8F}" type="pres">
      <dgm:prSet presAssocID="{BBB243B7-0FD1-4577-838A-AC2E0D1FDDB3}" presName="node" presStyleLbl="node1" presStyleIdx="0" presStyleCnt="3" custScaleY="127218" custLinFactNeighborX="-9136" custLinFactNeighborY="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F081E-7785-4D35-9657-B75F17E3D01E}" type="pres">
      <dgm:prSet presAssocID="{F6DC9B2E-E9F0-4FDF-BEB7-384A3753F79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C3BCF1D8-CA10-4A5F-8721-9B3417ADF915}" type="pres">
      <dgm:prSet presAssocID="{F6DC9B2E-E9F0-4FDF-BEB7-384A3753F79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C3460568-69A3-4B14-8E47-BA61705A1A01}" type="pres">
      <dgm:prSet presAssocID="{53FF128C-ED28-4FF2-ACF1-B6E803672B61}" presName="node" presStyleLbl="node1" presStyleIdx="1" presStyleCnt="3" custLinFactNeighborX="-28891" custLinFactNeighborY="-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30CC9-6E53-4C56-BDF8-4B13AD991131}" type="pres">
      <dgm:prSet presAssocID="{28110615-C7AF-4A78-B4AB-738EF6092972}" presName="sibTrans" presStyleLbl="sibTrans2D1" presStyleIdx="1" presStyleCnt="2" custAng="10800000" custScaleX="143147"/>
      <dgm:spPr/>
      <dgm:t>
        <a:bodyPr/>
        <a:lstStyle/>
        <a:p>
          <a:endParaRPr lang="ru-RU"/>
        </a:p>
      </dgm:t>
    </dgm:pt>
    <dgm:pt modelId="{36ACB5B1-95D4-4435-BF3A-53E86FC21EE1}" type="pres">
      <dgm:prSet presAssocID="{28110615-C7AF-4A78-B4AB-738EF609297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8ED69D9-EE44-43DB-A471-C3B24298A019}" type="pres">
      <dgm:prSet presAssocID="{06C199C3-2C2F-4382-94DF-7BBF13E8F3EB}" presName="node" presStyleLbl="node1" presStyleIdx="2" presStyleCnt="3" custScaleY="88006" custLinFactNeighborX="2457" custLinFactNeighborY="-10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A63EC9-DDAA-4C91-B589-2D97BB7EDB25}" type="presOf" srcId="{53FF128C-ED28-4FF2-ACF1-B6E803672B61}" destId="{C3460568-69A3-4B14-8E47-BA61705A1A01}" srcOrd="0" destOrd="0" presId="urn:microsoft.com/office/officeart/2005/8/layout/process1"/>
    <dgm:cxn modelId="{E44B89EE-4E27-46C2-85AA-4DAB4B123096}" srcId="{E899923A-B237-42C5-9A31-96193BE70E06}" destId="{BBB243B7-0FD1-4577-838A-AC2E0D1FDDB3}" srcOrd="0" destOrd="0" parTransId="{7BB4E3BF-F989-4054-87E2-58C99BA08C23}" sibTransId="{F6DC9B2E-E9F0-4FDF-BEB7-384A3753F795}"/>
    <dgm:cxn modelId="{D5575DE6-C144-4EAA-AD5A-6AE479C67D61}" srcId="{E899923A-B237-42C5-9A31-96193BE70E06}" destId="{06C199C3-2C2F-4382-94DF-7BBF13E8F3EB}" srcOrd="2" destOrd="0" parTransId="{98D1EB80-91BA-4730-B90A-99C20609D735}" sibTransId="{2FB77462-91E9-4136-819C-762CF462EFFA}"/>
    <dgm:cxn modelId="{6956392C-133C-4766-AFBF-940BD17900D1}" srcId="{E899923A-B237-42C5-9A31-96193BE70E06}" destId="{53FF128C-ED28-4FF2-ACF1-B6E803672B61}" srcOrd="1" destOrd="0" parTransId="{C9F27E1E-B8A4-4102-ADF0-2DF0B2DEC09B}" sibTransId="{28110615-C7AF-4A78-B4AB-738EF6092972}"/>
    <dgm:cxn modelId="{C29C1E10-1CF0-4E69-9D3C-4E16FCF9FBA1}" type="presOf" srcId="{BBB243B7-0FD1-4577-838A-AC2E0D1FDDB3}" destId="{B0B9DF3E-0EA3-4673-AF87-0CF4C5075B8F}" srcOrd="0" destOrd="0" presId="urn:microsoft.com/office/officeart/2005/8/layout/process1"/>
    <dgm:cxn modelId="{08A701F7-4EF9-410F-A8CD-19048F6E3FCA}" type="presOf" srcId="{F6DC9B2E-E9F0-4FDF-BEB7-384A3753F795}" destId="{D4AF081E-7785-4D35-9657-B75F17E3D01E}" srcOrd="0" destOrd="0" presId="urn:microsoft.com/office/officeart/2005/8/layout/process1"/>
    <dgm:cxn modelId="{D694EE22-F527-4197-B0C3-C0E49E64B2A1}" type="presOf" srcId="{28110615-C7AF-4A78-B4AB-738EF6092972}" destId="{36ACB5B1-95D4-4435-BF3A-53E86FC21EE1}" srcOrd="1" destOrd="0" presId="urn:microsoft.com/office/officeart/2005/8/layout/process1"/>
    <dgm:cxn modelId="{E9CE4665-EBE4-4864-B2A5-A736FF492614}" type="presOf" srcId="{E899923A-B237-42C5-9A31-96193BE70E06}" destId="{79F4109D-D7CA-4870-A8C7-574B0DF0A832}" srcOrd="0" destOrd="0" presId="urn:microsoft.com/office/officeart/2005/8/layout/process1"/>
    <dgm:cxn modelId="{747C0816-7DE4-4A3F-B937-DB4DEDB65F35}" type="presOf" srcId="{06C199C3-2C2F-4382-94DF-7BBF13E8F3EB}" destId="{B8ED69D9-EE44-43DB-A471-C3B24298A019}" srcOrd="0" destOrd="0" presId="urn:microsoft.com/office/officeart/2005/8/layout/process1"/>
    <dgm:cxn modelId="{D9C153C8-DF5D-4AAD-B2A9-C9DA022A775E}" type="presOf" srcId="{28110615-C7AF-4A78-B4AB-738EF6092972}" destId="{D6F30CC9-6E53-4C56-BDF8-4B13AD991131}" srcOrd="0" destOrd="0" presId="urn:microsoft.com/office/officeart/2005/8/layout/process1"/>
    <dgm:cxn modelId="{91852820-F86C-4CAC-9A1C-ECCA493D841C}" type="presOf" srcId="{F6DC9B2E-E9F0-4FDF-BEB7-384A3753F795}" destId="{C3BCF1D8-CA10-4A5F-8721-9B3417ADF915}" srcOrd="1" destOrd="0" presId="urn:microsoft.com/office/officeart/2005/8/layout/process1"/>
    <dgm:cxn modelId="{A97FFDE2-155A-4D95-99D6-A73DBD364733}" type="presParOf" srcId="{79F4109D-D7CA-4870-A8C7-574B0DF0A832}" destId="{B0B9DF3E-0EA3-4673-AF87-0CF4C5075B8F}" srcOrd="0" destOrd="0" presId="urn:microsoft.com/office/officeart/2005/8/layout/process1"/>
    <dgm:cxn modelId="{C4EE085D-74B6-4F1B-837E-8A3ECD29B8AC}" type="presParOf" srcId="{79F4109D-D7CA-4870-A8C7-574B0DF0A832}" destId="{D4AF081E-7785-4D35-9657-B75F17E3D01E}" srcOrd="1" destOrd="0" presId="urn:microsoft.com/office/officeart/2005/8/layout/process1"/>
    <dgm:cxn modelId="{0D0E00B1-3AE8-4A5E-937A-DAAA02E6393E}" type="presParOf" srcId="{D4AF081E-7785-4D35-9657-B75F17E3D01E}" destId="{C3BCF1D8-CA10-4A5F-8721-9B3417ADF915}" srcOrd="0" destOrd="0" presId="urn:microsoft.com/office/officeart/2005/8/layout/process1"/>
    <dgm:cxn modelId="{F411441D-CC26-432F-A076-6CD31C175DE3}" type="presParOf" srcId="{79F4109D-D7CA-4870-A8C7-574B0DF0A832}" destId="{C3460568-69A3-4B14-8E47-BA61705A1A01}" srcOrd="2" destOrd="0" presId="urn:microsoft.com/office/officeart/2005/8/layout/process1"/>
    <dgm:cxn modelId="{8607DD3C-FDF5-4C8B-B08B-50C745B7EB71}" type="presParOf" srcId="{79F4109D-D7CA-4870-A8C7-574B0DF0A832}" destId="{D6F30CC9-6E53-4C56-BDF8-4B13AD991131}" srcOrd="3" destOrd="0" presId="urn:microsoft.com/office/officeart/2005/8/layout/process1"/>
    <dgm:cxn modelId="{F3DC1252-0CD5-429D-AA3B-0E69E9602C21}" type="presParOf" srcId="{D6F30CC9-6E53-4C56-BDF8-4B13AD991131}" destId="{36ACB5B1-95D4-4435-BF3A-53E86FC21EE1}" srcOrd="0" destOrd="0" presId="urn:microsoft.com/office/officeart/2005/8/layout/process1"/>
    <dgm:cxn modelId="{E5EC8E16-1D37-4896-B4C8-ABFACC37D811}" type="presParOf" srcId="{79F4109D-D7CA-4870-A8C7-574B0DF0A832}" destId="{B8ED69D9-EE44-43DB-A471-C3B24298A01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BBA3AD-7F84-472B-97D0-9E3B17B1B50B}" type="presOf" srcId="{084B1F8F-EF8C-4238-ADFD-6C6858678756}" destId="{40F8538F-8748-45FC-814B-556406AC01D4}" srcOrd="0" destOrd="0" presId="urn:microsoft.com/office/officeart/2005/8/layout/default#1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229F145-EC33-4C86-9DA2-8698C86A0EAF}" type="presOf" srcId="{F9B8AE20-0341-4335-B0AA-166189E45AE0}" destId="{10C24814-E8EF-4FE3-8BE2-7EF53E0317C7}" srcOrd="0" destOrd="0" presId="urn:microsoft.com/office/officeart/2005/8/layout/default#18"/>
    <dgm:cxn modelId="{D68B8FE9-25F9-40BC-96F9-CC9A9376D756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FF034B-2D08-4656-AA12-507F2E0128C7}" type="presOf" srcId="{F9B8AE20-0341-4335-B0AA-166189E45AE0}" destId="{10C24814-E8EF-4FE3-8BE2-7EF53E0317C7}" srcOrd="0" destOrd="0" presId="urn:microsoft.com/office/officeart/2005/8/layout/default#14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3299F82-7A1F-416D-8EE0-CA4F935498C9}" type="presOf" srcId="{084B1F8F-EF8C-4238-ADFD-6C6858678756}" destId="{40F8538F-8748-45FC-814B-556406AC01D4}" srcOrd="0" destOrd="0" presId="urn:microsoft.com/office/officeart/2005/8/layout/default#14"/>
    <dgm:cxn modelId="{64FD8497-BDCC-4AF0-8B98-F8F1E38BA946}" type="presParOf" srcId="{40F8538F-8748-45FC-814B-556406AC01D4}" destId="{10C24814-E8EF-4FE3-8BE2-7EF53E0317C7}" srcOrd="0" destOrd="0" presId="urn:microsoft.com/office/officeart/2005/8/layout/default#1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 custT="1"/>
      <dgm:spPr/>
      <dgm:t>
        <a:bodyPr/>
        <a:lstStyle/>
        <a:p>
          <a:r>
            <a:rPr lang="ru-RU" sz="2400" dirty="0" err="1" smtClean="0"/>
            <a:t>Ипатовский</a:t>
          </a:r>
          <a:r>
            <a:rPr lang="ru-RU" sz="2400" dirty="0" smtClean="0"/>
            <a:t> городской округ </a:t>
          </a:r>
        </a:p>
        <a:p>
          <a:r>
            <a:rPr lang="ru-RU" sz="2400" dirty="0" smtClean="0"/>
            <a:t>Ставропольского края</a:t>
          </a:r>
          <a:endParaRPr lang="ru-RU" sz="2400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580E9A-76A0-40DB-918C-FCD430EEA09C}" type="presOf" srcId="{084B1F8F-EF8C-4238-ADFD-6C6858678756}" destId="{40F8538F-8748-45FC-814B-556406AC01D4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0516646-5CE5-42F1-9A8B-41406F220170}" type="presOf" srcId="{F9B8AE20-0341-4335-B0AA-166189E45AE0}" destId="{10C24814-E8EF-4FE3-8BE2-7EF53E0317C7}" srcOrd="0" destOrd="0" presId="urn:microsoft.com/office/officeart/2005/8/layout/default#27"/>
    <dgm:cxn modelId="{F9B79F46-2727-410D-AC6B-550AAA47864C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E899923A-B237-42C5-9A31-96193BE70E06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BB243B7-0FD1-4577-838A-AC2E0D1FDDB3}">
      <dgm:prSet phldrT="[Текст]"/>
      <dgm:spPr/>
      <dgm:t>
        <a:bodyPr/>
        <a:lstStyle/>
        <a:p>
          <a:r>
            <a:rPr lang="ru-RU" dirty="0" smtClean="0"/>
            <a:t>в 8 детских садах</a:t>
          </a:r>
          <a:endParaRPr lang="ru-RU" dirty="0"/>
        </a:p>
      </dgm:t>
    </dgm:pt>
    <dgm:pt modelId="{7BB4E3BF-F989-4054-87E2-58C99BA08C23}" type="parTrans" cxnId="{E44B89EE-4E27-46C2-85AA-4DAB4B123096}">
      <dgm:prSet/>
      <dgm:spPr/>
      <dgm:t>
        <a:bodyPr/>
        <a:lstStyle/>
        <a:p>
          <a:endParaRPr lang="ru-RU"/>
        </a:p>
      </dgm:t>
    </dgm:pt>
    <dgm:pt modelId="{F6DC9B2E-E9F0-4FDF-BEB7-384A3753F795}" type="sibTrans" cxnId="{E44B89EE-4E27-46C2-85AA-4DAB4B123096}">
      <dgm:prSet/>
      <dgm:spPr/>
      <dgm:t>
        <a:bodyPr/>
        <a:lstStyle/>
        <a:p>
          <a:endParaRPr lang="ru-RU"/>
        </a:p>
      </dgm:t>
    </dgm:pt>
    <dgm:pt modelId="{53FF128C-ED28-4FF2-ACF1-B6E803672B61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8,4 млн. рублей</a:t>
          </a:r>
          <a:endParaRPr lang="ru-RU" dirty="0"/>
        </a:p>
      </dgm:t>
    </dgm:pt>
    <dgm:pt modelId="{C9F27E1E-B8A4-4102-ADF0-2DF0B2DEC09B}" type="parTrans" cxnId="{6956392C-133C-4766-AFBF-940BD17900D1}">
      <dgm:prSet/>
      <dgm:spPr/>
      <dgm:t>
        <a:bodyPr/>
        <a:lstStyle/>
        <a:p>
          <a:endParaRPr lang="ru-RU"/>
        </a:p>
      </dgm:t>
    </dgm:pt>
    <dgm:pt modelId="{28110615-C7AF-4A78-B4AB-738EF6092972}" type="sibTrans" cxnId="{6956392C-133C-4766-AFBF-940BD17900D1}">
      <dgm:prSet/>
      <dgm:spPr/>
      <dgm:t>
        <a:bodyPr/>
        <a:lstStyle/>
        <a:p>
          <a:endParaRPr lang="ru-RU"/>
        </a:p>
      </dgm:t>
    </dgm:pt>
    <dgm:pt modelId="{06C199C3-2C2F-4382-94DF-7BBF13E8F3EB}">
      <dgm:prSet phldrT="[Текст]"/>
      <dgm:spPr/>
      <dgm:t>
        <a:bodyPr/>
        <a:lstStyle/>
        <a:p>
          <a:r>
            <a:rPr lang="ru-RU" dirty="0" smtClean="0"/>
            <a:t>В одном образовательном учреждении</a:t>
          </a:r>
          <a:endParaRPr lang="ru-RU" dirty="0"/>
        </a:p>
      </dgm:t>
    </dgm:pt>
    <dgm:pt modelId="{98D1EB80-91BA-4730-B90A-99C20609D735}" type="parTrans" cxnId="{D5575DE6-C144-4EAA-AD5A-6AE479C67D61}">
      <dgm:prSet/>
      <dgm:spPr/>
      <dgm:t>
        <a:bodyPr/>
        <a:lstStyle/>
        <a:p>
          <a:endParaRPr lang="ru-RU"/>
        </a:p>
      </dgm:t>
    </dgm:pt>
    <dgm:pt modelId="{2FB77462-91E9-4136-819C-762CF462EFFA}" type="sibTrans" cxnId="{D5575DE6-C144-4EAA-AD5A-6AE479C67D61}">
      <dgm:prSet/>
      <dgm:spPr/>
      <dgm:t>
        <a:bodyPr/>
        <a:lstStyle/>
        <a:p>
          <a:endParaRPr lang="ru-RU"/>
        </a:p>
      </dgm:t>
    </dgm:pt>
    <dgm:pt modelId="{79F4109D-D7CA-4870-A8C7-574B0DF0A832}" type="pres">
      <dgm:prSet presAssocID="{E899923A-B237-42C5-9A31-96193BE70E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B9DF3E-0EA3-4673-AF87-0CF4C5075B8F}" type="pres">
      <dgm:prSet presAssocID="{BBB243B7-0FD1-4577-838A-AC2E0D1FDDB3}" presName="node" presStyleLbl="node1" presStyleIdx="0" presStyleCnt="3" custScaleY="46868" custLinFactNeighborX="-4712" custLinFactNeighborY="-76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F081E-7785-4D35-9657-B75F17E3D01E}" type="pres">
      <dgm:prSet presAssocID="{F6DC9B2E-E9F0-4FDF-BEB7-384A3753F795}" presName="sibTrans" presStyleLbl="sibTrans2D1" presStyleIdx="0" presStyleCnt="2" custScaleX="174977" custLinFactNeighborX="-3767" custLinFactNeighborY="-6163"/>
      <dgm:spPr/>
      <dgm:t>
        <a:bodyPr/>
        <a:lstStyle/>
        <a:p>
          <a:endParaRPr lang="ru-RU"/>
        </a:p>
      </dgm:t>
    </dgm:pt>
    <dgm:pt modelId="{C3BCF1D8-CA10-4A5F-8721-9B3417ADF915}" type="pres">
      <dgm:prSet presAssocID="{F6DC9B2E-E9F0-4FDF-BEB7-384A3753F79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C3460568-69A3-4B14-8E47-BA61705A1A01}" type="pres">
      <dgm:prSet presAssocID="{53FF128C-ED28-4FF2-ACF1-B6E803672B61}" presName="node" presStyleLbl="node1" presStyleIdx="1" presStyleCnt="3" custLinFactNeighborX="67284" custLinFactNeighborY="-45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30CC9-6E53-4C56-BDF8-4B13AD991131}" type="pres">
      <dgm:prSet presAssocID="{28110615-C7AF-4A78-B4AB-738EF6092972}" presName="sibTrans" presStyleLbl="sibTrans2D1" presStyleIdx="1" presStyleCnt="2" custAng="10800000" custScaleX="143147"/>
      <dgm:spPr/>
      <dgm:t>
        <a:bodyPr/>
        <a:lstStyle/>
        <a:p>
          <a:endParaRPr lang="ru-RU"/>
        </a:p>
      </dgm:t>
    </dgm:pt>
    <dgm:pt modelId="{36ACB5B1-95D4-4435-BF3A-53E86FC21EE1}" type="pres">
      <dgm:prSet presAssocID="{28110615-C7AF-4A78-B4AB-738EF609297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8ED69D9-EE44-43DB-A471-C3B24298A019}" type="pres">
      <dgm:prSet presAssocID="{06C199C3-2C2F-4382-94DF-7BBF13E8F3EB}" presName="node" presStyleLbl="node1" presStyleIdx="2" presStyleCnt="3" custLinFactNeighborX="9841" custLinFactNeighborY="-43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97B87F-289B-4970-A6C1-191C5DBBBC3E}" type="presOf" srcId="{F6DC9B2E-E9F0-4FDF-BEB7-384A3753F795}" destId="{D4AF081E-7785-4D35-9657-B75F17E3D01E}" srcOrd="0" destOrd="0" presId="urn:microsoft.com/office/officeart/2005/8/layout/process1"/>
    <dgm:cxn modelId="{0443DAFA-0AFF-4C3D-9B85-A9784030CC48}" type="presOf" srcId="{06C199C3-2C2F-4382-94DF-7BBF13E8F3EB}" destId="{B8ED69D9-EE44-43DB-A471-C3B24298A019}" srcOrd="0" destOrd="0" presId="urn:microsoft.com/office/officeart/2005/8/layout/process1"/>
    <dgm:cxn modelId="{E44B89EE-4E27-46C2-85AA-4DAB4B123096}" srcId="{E899923A-B237-42C5-9A31-96193BE70E06}" destId="{BBB243B7-0FD1-4577-838A-AC2E0D1FDDB3}" srcOrd="0" destOrd="0" parTransId="{7BB4E3BF-F989-4054-87E2-58C99BA08C23}" sibTransId="{F6DC9B2E-E9F0-4FDF-BEB7-384A3753F795}"/>
    <dgm:cxn modelId="{D5575DE6-C144-4EAA-AD5A-6AE479C67D61}" srcId="{E899923A-B237-42C5-9A31-96193BE70E06}" destId="{06C199C3-2C2F-4382-94DF-7BBF13E8F3EB}" srcOrd="2" destOrd="0" parTransId="{98D1EB80-91BA-4730-B90A-99C20609D735}" sibTransId="{2FB77462-91E9-4136-819C-762CF462EFFA}"/>
    <dgm:cxn modelId="{6956392C-133C-4766-AFBF-940BD17900D1}" srcId="{E899923A-B237-42C5-9A31-96193BE70E06}" destId="{53FF128C-ED28-4FF2-ACF1-B6E803672B61}" srcOrd="1" destOrd="0" parTransId="{C9F27E1E-B8A4-4102-ADF0-2DF0B2DEC09B}" sibTransId="{28110615-C7AF-4A78-B4AB-738EF6092972}"/>
    <dgm:cxn modelId="{EF8DCB60-1AFC-4B28-B7BB-B1DDF6EB7024}" type="presOf" srcId="{28110615-C7AF-4A78-B4AB-738EF6092972}" destId="{D6F30CC9-6E53-4C56-BDF8-4B13AD991131}" srcOrd="0" destOrd="0" presId="urn:microsoft.com/office/officeart/2005/8/layout/process1"/>
    <dgm:cxn modelId="{77D2B90B-B2FF-4C01-AF38-D487CB01653B}" type="presOf" srcId="{F6DC9B2E-E9F0-4FDF-BEB7-384A3753F795}" destId="{C3BCF1D8-CA10-4A5F-8721-9B3417ADF915}" srcOrd="1" destOrd="0" presId="urn:microsoft.com/office/officeart/2005/8/layout/process1"/>
    <dgm:cxn modelId="{D81D4F35-3C52-4558-A0C9-8E29BA4BE4E9}" type="presOf" srcId="{E899923A-B237-42C5-9A31-96193BE70E06}" destId="{79F4109D-D7CA-4870-A8C7-574B0DF0A832}" srcOrd="0" destOrd="0" presId="urn:microsoft.com/office/officeart/2005/8/layout/process1"/>
    <dgm:cxn modelId="{E9E0C9C2-9624-4E53-9110-BFBE6C790D03}" type="presOf" srcId="{BBB243B7-0FD1-4577-838A-AC2E0D1FDDB3}" destId="{B0B9DF3E-0EA3-4673-AF87-0CF4C5075B8F}" srcOrd="0" destOrd="0" presId="urn:microsoft.com/office/officeart/2005/8/layout/process1"/>
    <dgm:cxn modelId="{2BF8CB14-664B-4CBB-9709-AC50A91E1C4B}" type="presOf" srcId="{28110615-C7AF-4A78-B4AB-738EF6092972}" destId="{36ACB5B1-95D4-4435-BF3A-53E86FC21EE1}" srcOrd="1" destOrd="0" presId="urn:microsoft.com/office/officeart/2005/8/layout/process1"/>
    <dgm:cxn modelId="{DE82CDF5-DC20-46AD-AB8B-639138432B43}" type="presOf" srcId="{53FF128C-ED28-4FF2-ACF1-B6E803672B61}" destId="{C3460568-69A3-4B14-8E47-BA61705A1A01}" srcOrd="0" destOrd="0" presId="urn:microsoft.com/office/officeart/2005/8/layout/process1"/>
    <dgm:cxn modelId="{27BB789A-2637-4DF5-A2DF-DAE964428A9C}" type="presParOf" srcId="{79F4109D-D7CA-4870-A8C7-574B0DF0A832}" destId="{B0B9DF3E-0EA3-4673-AF87-0CF4C5075B8F}" srcOrd="0" destOrd="0" presId="urn:microsoft.com/office/officeart/2005/8/layout/process1"/>
    <dgm:cxn modelId="{03B06946-78E4-4144-B69C-E24E491D8A81}" type="presParOf" srcId="{79F4109D-D7CA-4870-A8C7-574B0DF0A832}" destId="{D4AF081E-7785-4D35-9657-B75F17E3D01E}" srcOrd="1" destOrd="0" presId="urn:microsoft.com/office/officeart/2005/8/layout/process1"/>
    <dgm:cxn modelId="{3BF58162-416F-46D2-AD1B-167D3DE5DB56}" type="presParOf" srcId="{D4AF081E-7785-4D35-9657-B75F17E3D01E}" destId="{C3BCF1D8-CA10-4A5F-8721-9B3417ADF915}" srcOrd="0" destOrd="0" presId="urn:microsoft.com/office/officeart/2005/8/layout/process1"/>
    <dgm:cxn modelId="{DB1E8251-0099-4588-951A-C5E3D063393D}" type="presParOf" srcId="{79F4109D-D7CA-4870-A8C7-574B0DF0A832}" destId="{C3460568-69A3-4B14-8E47-BA61705A1A01}" srcOrd="2" destOrd="0" presId="urn:microsoft.com/office/officeart/2005/8/layout/process1"/>
    <dgm:cxn modelId="{C99D0F20-7235-4FB9-BDF4-86FD5CFB243D}" type="presParOf" srcId="{79F4109D-D7CA-4870-A8C7-574B0DF0A832}" destId="{D6F30CC9-6E53-4C56-BDF8-4B13AD991131}" srcOrd="3" destOrd="0" presId="urn:microsoft.com/office/officeart/2005/8/layout/process1"/>
    <dgm:cxn modelId="{733F7F5A-F270-4CC4-A1F6-69C22262A5B7}" type="presParOf" srcId="{D6F30CC9-6E53-4C56-BDF8-4B13AD991131}" destId="{36ACB5B1-95D4-4435-BF3A-53E86FC21EE1}" srcOrd="0" destOrd="0" presId="urn:microsoft.com/office/officeart/2005/8/layout/process1"/>
    <dgm:cxn modelId="{8AAFC759-8FAB-431B-817C-3C1CC54484E5}" type="presParOf" srcId="{79F4109D-D7CA-4870-A8C7-574B0DF0A832}" destId="{B8ED69D9-EE44-43DB-A471-C3B24298A019}" srcOrd="4" destOrd="0" presId="urn:microsoft.com/office/officeart/2005/8/layout/process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8F4980-EC65-4AFB-A781-EC5F9A848F0C}" type="presOf" srcId="{084B1F8F-EF8C-4238-ADFD-6C6858678756}" destId="{40F8538F-8748-45FC-814B-556406AC01D4}" srcOrd="0" destOrd="0" presId="urn:microsoft.com/office/officeart/2005/8/layout/default#12"/>
    <dgm:cxn modelId="{264A13C9-4858-483E-9A92-C00CA4713C76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4694E2E-B17B-4B2B-B946-C433D590FD18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C39E8B-F5B1-47FD-99B0-502BFDE10C6F}" type="presOf" srcId="{084B1F8F-EF8C-4238-ADFD-6C6858678756}" destId="{40F8538F-8748-45FC-814B-556406AC01D4}" srcOrd="0" destOrd="0" presId="urn:microsoft.com/office/officeart/2005/8/layout/default#19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6D0D80CC-973E-4CA3-B50A-FFCB5C653D5F}" type="presOf" srcId="{F9B8AE20-0341-4335-B0AA-166189E45AE0}" destId="{10C24814-E8EF-4FE3-8BE2-7EF53E0317C7}" srcOrd="0" destOrd="0" presId="urn:microsoft.com/office/officeart/2005/8/layout/default#19"/>
    <dgm:cxn modelId="{A28FE2E2-549A-44A3-9478-EDA23B3C13B6}" type="presParOf" srcId="{40F8538F-8748-45FC-814B-556406AC01D4}" destId="{10C24814-E8EF-4FE3-8BE2-7EF53E0317C7}" srcOrd="0" destOrd="0" presId="urn:microsoft.com/office/officeart/2005/8/layout/default#1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767A94-A4F1-452A-B799-0EAFB293971D}" type="presOf" srcId="{F9B8AE20-0341-4335-B0AA-166189E45AE0}" destId="{10C24814-E8EF-4FE3-8BE2-7EF53E0317C7}" srcOrd="0" destOrd="0" presId="urn:microsoft.com/office/officeart/2005/8/layout/default#23"/>
    <dgm:cxn modelId="{6339DCC5-3525-4063-9FAF-18A35D614486}" type="presOf" srcId="{084B1F8F-EF8C-4238-ADFD-6C6858678756}" destId="{40F8538F-8748-45FC-814B-556406AC01D4}" srcOrd="0" destOrd="0" presId="urn:microsoft.com/office/officeart/2005/8/layout/default#23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2C6290D8-56A5-4308-94A1-32F194726F86}" type="presParOf" srcId="{40F8538F-8748-45FC-814B-556406AC01D4}" destId="{10C24814-E8EF-4FE3-8BE2-7EF53E0317C7}" srcOrd="0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363CF94F-B4A5-49CC-A1E2-2CF4299CED12}" type="presOf" srcId="{084B1F8F-EF8C-4238-ADFD-6C6858678756}" destId="{40F8538F-8748-45FC-814B-556406AC01D4}" srcOrd="0" destOrd="0" presId="urn:microsoft.com/office/officeart/2005/8/layout/default#23"/>
    <dgm:cxn modelId="{FFC69F0E-8E5D-4F06-8AC6-56F55C31C511}" type="presOf" srcId="{F9B8AE20-0341-4335-B0AA-166189E45AE0}" destId="{10C24814-E8EF-4FE3-8BE2-7EF53E0317C7}" srcOrd="0" destOrd="0" presId="urn:microsoft.com/office/officeart/2005/8/layout/default#23"/>
    <dgm:cxn modelId="{2B2ADBA8-193D-4144-AF07-778DB3C85795}" type="presParOf" srcId="{40F8538F-8748-45FC-814B-556406AC01D4}" destId="{10C24814-E8EF-4FE3-8BE2-7EF53E0317C7}" srcOrd="0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8930B4-EC73-4893-B100-F7124CF1A294}" type="presOf" srcId="{084B1F8F-EF8C-4238-ADFD-6C6858678756}" destId="{40F8538F-8748-45FC-814B-556406AC01D4}" srcOrd="0" destOrd="0" presId="urn:microsoft.com/office/officeart/2005/8/layout/default#38"/>
    <dgm:cxn modelId="{096C6E09-A907-4BDB-8936-162CBB4D8DCF}" type="presOf" srcId="{F9B8AE20-0341-4335-B0AA-166189E45AE0}" destId="{10C24814-E8EF-4FE3-8BE2-7EF53E0317C7}" srcOrd="0" destOrd="0" presId="urn:microsoft.com/office/officeart/2005/8/layout/default#3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C1E8E42-3232-4FA1-B347-AB271C68DBC0}" type="presParOf" srcId="{40F8538F-8748-45FC-814B-556406AC01D4}" destId="{10C24814-E8EF-4FE3-8BE2-7EF53E0317C7}" srcOrd="0" destOrd="0" presId="urn:microsoft.com/office/officeart/2005/8/layout/default#3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67AF19-4601-4490-9731-9DFAA3CEA604}" type="presOf" srcId="{F9B8AE20-0341-4335-B0AA-166189E45AE0}" destId="{10C24814-E8EF-4FE3-8BE2-7EF53E0317C7}" srcOrd="0" destOrd="0" presId="urn:microsoft.com/office/officeart/2005/8/layout/default#3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8D2F456-0C6C-4B10-B285-DC5FAB38FACB}" type="presOf" srcId="{084B1F8F-EF8C-4238-ADFD-6C6858678756}" destId="{40F8538F-8748-45FC-814B-556406AC01D4}" srcOrd="0" destOrd="0" presId="urn:microsoft.com/office/officeart/2005/8/layout/default#38"/>
    <dgm:cxn modelId="{D7836083-CB16-48AE-8154-EC4252FC91DE}" type="presParOf" srcId="{40F8538F-8748-45FC-814B-556406AC01D4}" destId="{10C24814-E8EF-4FE3-8BE2-7EF53E0317C7}" srcOrd="0" destOrd="0" presId="urn:microsoft.com/office/officeart/2005/8/layout/default#3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FD63D0-C1E0-45C4-A69D-A27810DFDDB7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6B7BE550-69C4-4419-9ADF-8190656FCE25}" type="presOf" srcId="{084B1F8F-EF8C-4238-ADFD-6C6858678756}" destId="{40F8538F-8748-45FC-814B-556406AC01D4}" srcOrd="0" destOrd="0" presId="urn:microsoft.com/office/officeart/2005/8/layout/default#12"/>
    <dgm:cxn modelId="{52D4F6F4-C02D-471A-9C80-8D374D4E5896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9CF8A2-7ECB-4D10-9B24-F4498B629D37}" type="presOf" srcId="{084B1F8F-EF8C-4238-ADFD-6C6858678756}" destId="{40F8538F-8748-45FC-814B-556406AC01D4}" srcOrd="0" destOrd="0" presId="urn:microsoft.com/office/officeart/2005/8/layout/default#20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917360B-780B-4D07-9A71-19D2D9FAFF16}" type="presOf" srcId="{F9B8AE20-0341-4335-B0AA-166189E45AE0}" destId="{10C24814-E8EF-4FE3-8BE2-7EF53E0317C7}" srcOrd="0" destOrd="0" presId="urn:microsoft.com/office/officeart/2005/8/layout/default#20"/>
    <dgm:cxn modelId="{040DD230-80AE-494C-B46D-08C1EFA9D911}" type="presParOf" srcId="{40F8538F-8748-45FC-814B-556406AC01D4}" destId="{10C24814-E8EF-4FE3-8BE2-7EF53E0317C7}" srcOrd="0" destOrd="0" presId="urn:microsoft.com/office/officeart/2005/8/layout/default#2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804BA60E-21CF-4506-AC41-39895D54F886}" type="presOf" srcId="{F9B8AE20-0341-4335-B0AA-166189E45AE0}" destId="{10C24814-E8EF-4FE3-8BE2-7EF53E0317C7}" srcOrd="0" destOrd="0" presId="urn:microsoft.com/office/officeart/2005/8/layout/default#20"/>
    <dgm:cxn modelId="{E4B0A4F0-829B-425B-9319-D213705F9F69}" type="presOf" srcId="{084B1F8F-EF8C-4238-ADFD-6C6858678756}" destId="{40F8538F-8748-45FC-814B-556406AC01D4}" srcOrd="0" destOrd="0" presId="urn:microsoft.com/office/officeart/2005/8/layout/default#20"/>
    <dgm:cxn modelId="{2E96A26C-EA74-4382-BBF6-6D000D5B2422}" type="presParOf" srcId="{40F8538F-8748-45FC-814B-556406AC01D4}" destId="{10C24814-E8EF-4FE3-8BE2-7EF53E0317C7}" srcOrd="0" destOrd="0" presId="urn:microsoft.com/office/officeart/2005/8/layout/default#2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BFBA17-EC33-4EAF-AEF1-E06159D3C34F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B0F266B-6AE7-4FD4-90FF-72197FFD76A5}">
      <dgm:prSet phldrT="[Текст]" custT="1"/>
      <dgm:spPr/>
      <dgm:t>
        <a:bodyPr/>
        <a:lstStyle/>
        <a:p>
          <a:pPr algn="l"/>
          <a:r>
            <a:rPr lang="ru-RU" sz="1900" dirty="0" err="1" smtClean="0"/>
            <a:t>Ипатовский</a:t>
          </a:r>
          <a:r>
            <a:rPr lang="ru-RU" sz="1900" dirty="0" smtClean="0"/>
            <a:t> муниципальный район</a:t>
          </a:r>
        </a:p>
        <a:p>
          <a:pPr algn="ctr"/>
          <a:r>
            <a:rPr lang="ru-RU" sz="4400" dirty="0" smtClean="0"/>
            <a:t>16</a:t>
          </a:r>
          <a:endParaRPr lang="ru-RU" sz="4400" dirty="0"/>
        </a:p>
      </dgm:t>
    </dgm:pt>
    <dgm:pt modelId="{2CDBCD0D-838D-4E4D-9E68-D3639CCEE74A}" type="parTrans" cxnId="{C9CB78FB-A3B9-409C-BEBC-AE551567EB52}">
      <dgm:prSet/>
      <dgm:spPr/>
      <dgm:t>
        <a:bodyPr/>
        <a:lstStyle/>
        <a:p>
          <a:endParaRPr lang="ru-RU"/>
        </a:p>
      </dgm:t>
    </dgm:pt>
    <dgm:pt modelId="{09FD3EFE-9BDC-4074-837D-A57F821E4E4E}" type="sibTrans" cxnId="{C9CB78FB-A3B9-409C-BEBC-AE551567EB52}">
      <dgm:prSet/>
      <dgm:spPr/>
      <dgm:t>
        <a:bodyPr/>
        <a:lstStyle/>
        <a:p>
          <a:endParaRPr lang="ru-RU"/>
        </a:p>
      </dgm:t>
    </dgm:pt>
    <dgm:pt modelId="{1D7F427C-BE8F-47CF-BD15-E6734CE4F763}">
      <dgm:prSet phldrT="[Текст]" custT="1"/>
      <dgm:spPr/>
      <dgm:t>
        <a:bodyPr/>
        <a:lstStyle/>
        <a:p>
          <a:pPr algn="l"/>
          <a:r>
            <a:rPr lang="ru-RU" sz="1500" dirty="0" smtClean="0"/>
            <a:t> </a:t>
          </a:r>
          <a:r>
            <a:rPr lang="ru-RU" sz="1600" b="1" dirty="0" smtClean="0"/>
            <a:t>Глав</a:t>
          </a:r>
          <a:endParaRPr lang="ru-RU" sz="1600" b="1" dirty="0"/>
        </a:p>
      </dgm:t>
    </dgm:pt>
    <dgm:pt modelId="{2ADEC358-6B7E-4BAC-9229-267805B99CEB}" type="parTrans" cxnId="{53E374C5-4E35-40CE-8F01-4031B479BFC2}">
      <dgm:prSet/>
      <dgm:spPr/>
      <dgm:t>
        <a:bodyPr/>
        <a:lstStyle/>
        <a:p>
          <a:endParaRPr lang="ru-RU"/>
        </a:p>
      </dgm:t>
    </dgm:pt>
    <dgm:pt modelId="{F6E25419-0323-4FFE-809D-EB26C2F9D251}" type="sibTrans" cxnId="{53E374C5-4E35-40CE-8F01-4031B479BFC2}">
      <dgm:prSet/>
      <dgm:spPr/>
      <dgm:t>
        <a:bodyPr/>
        <a:lstStyle/>
        <a:p>
          <a:endParaRPr lang="ru-RU"/>
        </a:p>
      </dgm:t>
    </dgm:pt>
    <dgm:pt modelId="{4EAEAA45-8686-4797-BFEC-D720A9A5E556}">
      <dgm:prSet phldrT="[Текст]" custT="1"/>
      <dgm:spPr/>
      <dgm:t>
        <a:bodyPr/>
        <a:lstStyle/>
        <a:p>
          <a:pPr algn="l"/>
          <a:r>
            <a:rPr lang="ru-RU" sz="1600" b="1" dirty="0" smtClean="0"/>
            <a:t>Советов депутатов</a:t>
          </a:r>
          <a:endParaRPr lang="ru-RU" sz="1600" b="1" dirty="0"/>
        </a:p>
      </dgm:t>
    </dgm:pt>
    <dgm:pt modelId="{2556F121-14ED-4430-91F5-2FA9F812A6A8}" type="parTrans" cxnId="{FA3ED47A-98B4-4AD5-ABD1-BD179B263361}">
      <dgm:prSet/>
      <dgm:spPr/>
      <dgm:t>
        <a:bodyPr/>
        <a:lstStyle/>
        <a:p>
          <a:endParaRPr lang="ru-RU"/>
        </a:p>
      </dgm:t>
    </dgm:pt>
    <dgm:pt modelId="{8F9DB40C-3459-49A5-B2E1-2634BCD24D7F}" type="sibTrans" cxnId="{FA3ED47A-98B4-4AD5-ABD1-BD179B263361}">
      <dgm:prSet/>
      <dgm:spPr/>
      <dgm:t>
        <a:bodyPr/>
        <a:lstStyle/>
        <a:p>
          <a:endParaRPr lang="ru-RU"/>
        </a:p>
      </dgm:t>
    </dgm:pt>
    <dgm:pt modelId="{CF64B908-3815-4BF2-8560-D128565F5F93}">
      <dgm:prSet phldrT="[Текст]" custT="1"/>
      <dgm:spPr/>
      <dgm:t>
        <a:bodyPr/>
        <a:lstStyle/>
        <a:p>
          <a:pPr algn="l"/>
          <a:r>
            <a:rPr lang="ru-RU" sz="2100" dirty="0" err="1" smtClean="0"/>
            <a:t>Ипатовский</a:t>
          </a:r>
          <a:r>
            <a:rPr lang="ru-RU" sz="2100" dirty="0" smtClean="0"/>
            <a:t> городской округ</a:t>
          </a:r>
        </a:p>
        <a:p>
          <a:pPr algn="ctr"/>
          <a:r>
            <a:rPr lang="ru-RU" sz="4000" dirty="0" smtClean="0"/>
            <a:t>1</a:t>
          </a:r>
          <a:endParaRPr lang="ru-RU" sz="4000" dirty="0"/>
        </a:p>
      </dgm:t>
    </dgm:pt>
    <dgm:pt modelId="{6103BBEC-D05A-4ACA-BB77-E20478E006EF}" type="parTrans" cxnId="{78BA0E50-11D6-4E9D-8562-E6E36BE40E56}">
      <dgm:prSet/>
      <dgm:spPr/>
      <dgm:t>
        <a:bodyPr/>
        <a:lstStyle/>
        <a:p>
          <a:endParaRPr lang="ru-RU"/>
        </a:p>
      </dgm:t>
    </dgm:pt>
    <dgm:pt modelId="{F3BA4A26-5FF2-46D4-9763-DD645CFF8DDD}" type="sibTrans" cxnId="{78BA0E50-11D6-4E9D-8562-E6E36BE40E56}">
      <dgm:prSet/>
      <dgm:spPr/>
      <dgm:t>
        <a:bodyPr/>
        <a:lstStyle/>
        <a:p>
          <a:endParaRPr lang="ru-RU"/>
        </a:p>
      </dgm:t>
    </dgm:pt>
    <dgm:pt modelId="{C8B9E2EF-6D57-48DC-AFA5-54263E0171AB}">
      <dgm:prSet phldrT="[Текст]"/>
      <dgm:spPr/>
      <dgm:t>
        <a:bodyPr/>
        <a:lstStyle/>
        <a:p>
          <a:pPr algn="l"/>
          <a:r>
            <a:rPr lang="ru-RU" sz="1600" b="1" dirty="0" smtClean="0"/>
            <a:t>Глава</a:t>
          </a:r>
          <a:endParaRPr lang="ru-RU" sz="1600" b="1" dirty="0"/>
        </a:p>
      </dgm:t>
    </dgm:pt>
    <dgm:pt modelId="{7F7EC7EC-B6BB-4C2F-92F3-03C3177F987B}" type="parTrans" cxnId="{4892BA78-3328-4A20-8EBE-305B031C9E60}">
      <dgm:prSet/>
      <dgm:spPr/>
      <dgm:t>
        <a:bodyPr/>
        <a:lstStyle/>
        <a:p>
          <a:endParaRPr lang="ru-RU"/>
        </a:p>
      </dgm:t>
    </dgm:pt>
    <dgm:pt modelId="{80810A9B-C6E7-4BF7-95E8-7B29808D6D4C}" type="sibTrans" cxnId="{4892BA78-3328-4A20-8EBE-305B031C9E60}">
      <dgm:prSet/>
      <dgm:spPr/>
      <dgm:t>
        <a:bodyPr/>
        <a:lstStyle/>
        <a:p>
          <a:endParaRPr lang="ru-RU"/>
        </a:p>
      </dgm:t>
    </dgm:pt>
    <dgm:pt modelId="{55F79CDA-0982-4086-A0D9-D4ADE4325C38}">
      <dgm:prSet phldrT="[Текст]"/>
      <dgm:spPr/>
      <dgm:t>
        <a:bodyPr/>
        <a:lstStyle/>
        <a:p>
          <a:pPr algn="l"/>
          <a:r>
            <a:rPr lang="ru-RU" sz="1600" b="1" dirty="0" smtClean="0"/>
            <a:t>Администрация</a:t>
          </a:r>
          <a:endParaRPr lang="ru-RU" sz="1600" b="1" dirty="0"/>
        </a:p>
      </dgm:t>
    </dgm:pt>
    <dgm:pt modelId="{68C7CAFC-8971-4BE6-99BE-C9E09A51E34E}" type="parTrans" cxnId="{153CF832-427E-4E93-80BE-4A4A5089E4E5}">
      <dgm:prSet/>
      <dgm:spPr/>
      <dgm:t>
        <a:bodyPr/>
        <a:lstStyle/>
        <a:p>
          <a:endParaRPr lang="ru-RU"/>
        </a:p>
      </dgm:t>
    </dgm:pt>
    <dgm:pt modelId="{E4D5F483-1A91-4336-AEC0-583A750A03A0}" type="sibTrans" cxnId="{153CF832-427E-4E93-80BE-4A4A5089E4E5}">
      <dgm:prSet/>
      <dgm:spPr/>
      <dgm:t>
        <a:bodyPr/>
        <a:lstStyle/>
        <a:p>
          <a:endParaRPr lang="ru-RU"/>
        </a:p>
      </dgm:t>
    </dgm:pt>
    <dgm:pt modelId="{209A84C2-E2D0-4D24-8BB3-A7C05DA9584F}">
      <dgm:prSet phldrT="[Текст]" custT="1"/>
      <dgm:spPr/>
      <dgm:t>
        <a:bodyPr/>
        <a:lstStyle/>
        <a:p>
          <a:pPr algn="l"/>
          <a:r>
            <a:rPr lang="ru-RU" sz="2100" dirty="0" err="1" smtClean="0"/>
            <a:t>Ипатовский</a:t>
          </a:r>
          <a:r>
            <a:rPr lang="ru-RU" sz="2100" dirty="0" smtClean="0"/>
            <a:t> городской округ</a:t>
          </a:r>
        </a:p>
        <a:p>
          <a:pPr algn="ctr"/>
          <a:r>
            <a:rPr lang="ru-RU" sz="4000" dirty="0" smtClean="0"/>
            <a:t>1</a:t>
          </a:r>
          <a:endParaRPr lang="ru-RU" sz="4000" dirty="0"/>
        </a:p>
      </dgm:t>
    </dgm:pt>
    <dgm:pt modelId="{446D6684-C5AE-4C8E-8C41-99CEB96578E7}" type="parTrans" cxnId="{EF9EA531-57B5-4DA9-A348-6A0E5B76A19A}">
      <dgm:prSet/>
      <dgm:spPr/>
      <dgm:t>
        <a:bodyPr/>
        <a:lstStyle/>
        <a:p>
          <a:endParaRPr lang="ru-RU"/>
        </a:p>
      </dgm:t>
    </dgm:pt>
    <dgm:pt modelId="{03226AC7-152E-42A3-B795-CDFF9F55D4FD}" type="sibTrans" cxnId="{EF9EA531-57B5-4DA9-A348-6A0E5B76A19A}">
      <dgm:prSet/>
      <dgm:spPr/>
      <dgm:t>
        <a:bodyPr/>
        <a:lstStyle/>
        <a:p>
          <a:endParaRPr lang="ru-RU"/>
        </a:p>
      </dgm:t>
    </dgm:pt>
    <dgm:pt modelId="{36A61DE8-39E9-462F-BF33-1FC5B0ED6DC8}">
      <dgm:prSet phldrT="[Текст]"/>
      <dgm:spPr/>
      <dgm:t>
        <a:bodyPr/>
        <a:lstStyle/>
        <a:p>
          <a:pPr algn="l"/>
          <a:r>
            <a:rPr lang="ru-RU" sz="1600" b="1" dirty="0" smtClean="0"/>
            <a:t>Управление по работе с территориями с территориальными отделами администрации</a:t>
          </a:r>
          <a:endParaRPr lang="ru-RU" sz="1600" b="1" dirty="0"/>
        </a:p>
      </dgm:t>
    </dgm:pt>
    <dgm:pt modelId="{34333524-DCFC-4800-9627-179593371677}" type="parTrans" cxnId="{28EA1E74-1408-4DC8-A25B-088AE77B6CF3}">
      <dgm:prSet/>
      <dgm:spPr/>
      <dgm:t>
        <a:bodyPr/>
        <a:lstStyle/>
        <a:p>
          <a:endParaRPr lang="ru-RU"/>
        </a:p>
      </dgm:t>
    </dgm:pt>
    <dgm:pt modelId="{FF0E9D48-9B21-48DE-B4F5-8194AE1AF1C7}" type="sibTrans" cxnId="{28EA1E74-1408-4DC8-A25B-088AE77B6CF3}">
      <dgm:prSet/>
      <dgm:spPr/>
      <dgm:t>
        <a:bodyPr/>
        <a:lstStyle/>
        <a:p>
          <a:endParaRPr lang="ru-RU"/>
        </a:p>
      </dgm:t>
    </dgm:pt>
    <dgm:pt modelId="{9ACDA419-B45B-48D8-AB8B-8E90F9124D14}">
      <dgm:prSet phldrT="[Текст]" custT="1"/>
      <dgm:spPr/>
      <dgm:t>
        <a:bodyPr/>
        <a:lstStyle/>
        <a:p>
          <a:pPr algn="l"/>
          <a:r>
            <a:rPr lang="ru-RU" sz="1600" b="1" dirty="0" smtClean="0"/>
            <a:t>Администраций</a:t>
          </a:r>
          <a:endParaRPr lang="ru-RU" sz="1600" b="1" dirty="0"/>
        </a:p>
      </dgm:t>
    </dgm:pt>
    <dgm:pt modelId="{C6A2153D-615F-4942-91B0-C3C3F6FD74FD}" type="parTrans" cxnId="{CC353571-7A05-412D-AAA6-85820670225C}">
      <dgm:prSet/>
      <dgm:spPr/>
      <dgm:t>
        <a:bodyPr/>
        <a:lstStyle/>
        <a:p>
          <a:endParaRPr lang="ru-RU"/>
        </a:p>
      </dgm:t>
    </dgm:pt>
    <dgm:pt modelId="{5C736FC0-8A90-48B1-B9CD-85DC1EF46E28}" type="sibTrans" cxnId="{CC353571-7A05-412D-AAA6-85820670225C}">
      <dgm:prSet/>
      <dgm:spPr/>
      <dgm:t>
        <a:bodyPr/>
        <a:lstStyle/>
        <a:p>
          <a:endParaRPr lang="ru-RU"/>
        </a:p>
      </dgm:t>
    </dgm:pt>
    <dgm:pt modelId="{92F4B5B5-6767-4AEA-83B6-3A3DF5DA78C0}">
      <dgm:prSet phldrT="[Текст]" custT="1"/>
      <dgm:spPr/>
      <dgm:t>
        <a:bodyPr/>
        <a:lstStyle/>
        <a:p>
          <a:pPr algn="l"/>
          <a:r>
            <a:rPr lang="ru-RU" sz="1600" b="1" dirty="0" smtClean="0"/>
            <a:t>Бюджетов</a:t>
          </a:r>
          <a:endParaRPr lang="ru-RU" sz="1600" b="1" dirty="0"/>
        </a:p>
      </dgm:t>
    </dgm:pt>
    <dgm:pt modelId="{6966EC60-6E98-4799-B847-5D70BD4F5BB6}" type="parTrans" cxnId="{D0312448-26CB-4E6B-8383-4A208C53DF13}">
      <dgm:prSet/>
      <dgm:spPr/>
      <dgm:t>
        <a:bodyPr/>
        <a:lstStyle/>
        <a:p>
          <a:endParaRPr lang="ru-RU"/>
        </a:p>
      </dgm:t>
    </dgm:pt>
    <dgm:pt modelId="{917A8A61-0E2E-41B6-8001-845FDAABA730}" type="sibTrans" cxnId="{D0312448-26CB-4E6B-8383-4A208C53DF13}">
      <dgm:prSet/>
      <dgm:spPr/>
      <dgm:t>
        <a:bodyPr/>
        <a:lstStyle/>
        <a:p>
          <a:endParaRPr lang="ru-RU"/>
        </a:p>
      </dgm:t>
    </dgm:pt>
    <dgm:pt modelId="{53433799-F216-400A-B5A4-659E27AA2DF8}">
      <dgm:prSet phldrT="[Текст]"/>
      <dgm:spPr/>
      <dgm:t>
        <a:bodyPr/>
        <a:lstStyle/>
        <a:p>
          <a:pPr algn="l"/>
          <a:r>
            <a:rPr lang="ru-RU" sz="1600" b="1" dirty="0" smtClean="0"/>
            <a:t>Дума</a:t>
          </a:r>
          <a:endParaRPr lang="ru-RU" sz="1600" b="1" dirty="0"/>
        </a:p>
      </dgm:t>
    </dgm:pt>
    <dgm:pt modelId="{3F5AF1A5-82D0-4A73-85EF-B8290C487374}" type="parTrans" cxnId="{ECBFE55A-4963-4F5B-90A8-16AB3890DE55}">
      <dgm:prSet/>
      <dgm:spPr/>
      <dgm:t>
        <a:bodyPr/>
        <a:lstStyle/>
        <a:p>
          <a:endParaRPr lang="ru-RU"/>
        </a:p>
      </dgm:t>
    </dgm:pt>
    <dgm:pt modelId="{8620C2CD-D2C1-470A-9F36-24007BF3FE80}" type="sibTrans" cxnId="{ECBFE55A-4963-4F5B-90A8-16AB3890DE55}">
      <dgm:prSet/>
      <dgm:spPr/>
      <dgm:t>
        <a:bodyPr/>
        <a:lstStyle/>
        <a:p>
          <a:endParaRPr lang="ru-RU"/>
        </a:p>
      </dgm:t>
    </dgm:pt>
    <dgm:pt modelId="{D3C8BF8E-0ACA-4623-AB91-52B608F8553C}">
      <dgm:prSet phldrT="[Текст]"/>
      <dgm:spPr/>
      <dgm:t>
        <a:bodyPr/>
        <a:lstStyle/>
        <a:p>
          <a:pPr algn="l"/>
          <a:r>
            <a:rPr lang="ru-RU" sz="1600" b="1" dirty="0" smtClean="0"/>
            <a:t>Бюджет</a:t>
          </a:r>
          <a:endParaRPr lang="ru-RU" sz="1600" b="1" dirty="0"/>
        </a:p>
      </dgm:t>
    </dgm:pt>
    <dgm:pt modelId="{CDE44DFC-6A5B-4110-94E6-0B721B854F30}" type="parTrans" cxnId="{F84FA079-853F-4617-9487-B33ABA84E6B5}">
      <dgm:prSet/>
      <dgm:spPr/>
      <dgm:t>
        <a:bodyPr/>
        <a:lstStyle/>
        <a:p>
          <a:endParaRPr lang="ru-RU"/>
        </a:p>
      </dgm:t>
    </dgm:pt>
    <dgm:pt modelId="{BD1DB8B1-600B-4E2C-9F88-9D71507B174D}" type="sibTrans" cxnId="{F84FA079-853F-4617-9487-B33ABA84E6B5}">
      <dgm:prSet/>
      <dgm:spPr/>
      <dgm:t>
        <a:bodyPr/>
        <a:lstStyle/>
        <a:p>
          <a:endParaRPr lang="ru-RU"/>
        </a:p>
      </dgm:t>
    </dgm:pt>
    <dgm:pt modelId="{51EC4711-724E-4DF0-BA1F-F2056948FB68}" type="pres">
      <dgm:prSet presAssocID="{3ABFBA17-EC33-4EAF-AEF1-E06159D3C34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392BD8-9829-4747-AD9F-72E9CD8083B6}" type="pres">
      <dgm:prSet presAssocID="{0B0F266B-6AE7-4FD4-90FF-72197FFD76A5}" presName="node" presStyleLbl="node1" presStyleIdx="0" presStyleCnt="3" custScaleX="170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F830F-9519-4413-96D4-079D8EF7B080}" type="pres">
      <dgm:prSet presAssocID="{09FD3EFE-9BDC-4074-837D-A57F821E4E4E}" presName="sibTrans" presStyleCnt="0"/>
      <dgm:spPr/>
    </dgm:pt>
    <dgm:pt modelId="{926352D7-8CC3-43DC-BB61-740F34AD50AC}" type="pres">
      <dgm:prSet presAssocID="{CF64B908-3815-4BF2-8560-D128565F5F93}" presName="node" presStyleLbl="node1" presStyleIdx="1" presStyleCnt="3" custScaleX="183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A2531-0F90-4A7E-834D-73B761C07A7C}" type="pres">
      <dgm:prSet presAssocID="{F3BA4A26-5FF2-46D4-9763-DD645CFF8DDD}" presName="sibTrans" presStyleCnt="0"/>
      <dgm:spPr/>
    </dgm:pt>
    <dgm:pt modelId="{9B820012-3B59-46C1-A516-E14BAE6242CC}" type="pres">
      <dgm:prSet presAssocID="{209A84C2-E2D0-4D24-8BB3-A7C05DA9584F}" presName="node" presStyleLbl="node1" presStyleIdx="2" presStyleCnt="3" custScaleX="178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BFE55A-4963-4F5B-90A8-16AB3890DE55}" srcId="{CF64B908-3815-4BF2-8560-D128565F5F93}" destId="{53433799-F216-400A-B5A4-659E27AA2DF8}" srcOrd="2" destOrd="0" parTransId="{3F5AF1A5-82D0-4A73-85EF-B8290C487374}" sibTransId="{8620C2CD-D2C1-470A-9F36-24007BF3FE80}"/>
    <dgm:cxn modelId="{2031257A-CAAF-43B4-A3E0-B704E8F2DD59}" type="presOf" srcId="{CF64B908-3815-4BF2-8560-D128565F5F93}" destId="{926352D7-8CC3-43DC-BB61-740F34AD50AC}" srcOrd="0" destOrd="0" presId="urn:microsoft.com/office/officeart/2005/8/layout/hList6"/>
    <dgm:cxn modelId="{D9D245DB-A5A4-4B68-8CE2-E8474F0E7C9C}" type="presOf" srcId="{36A61DE8-39E9-462F-BF33-1FC5B0ED6DC8}" destId="{9B820012-3B59-46C1-A516-E14BAE6242CC}" srcOrd="0" destOrd="1" presId="urn:microsoft.com/office/officeart/2005/8/layout/hList6"/>
    <dgm:cxn modelId="{EF9EA531-57B5-4DA9-A348-6A0E5B76A19A}" srcId="{3ABFBA17-EC33-4EAF-AEF1-E06159D3C34F}" destId="{209A84C2-E2D0-4D24-8BB3-A7C05DA9584F}" srcOrd="2" destOrd="0" parTransId="{446D6684-C5AE-4C8E-8C41-99CEB96578E7}" sibTransId="{03226AC7-152E-42A3-B795-CDFF9F55D4FD}"/>
    <dgm:cxn modelId="{BE634307-3CD5-4D96-B06A-DBD92D6E661C}" type="presOf" srcId="{0B0F266B-6AE7-4FD4-90FF-72197FFD76A5}" destId="{DF392BD8-9829-4747-AD9F-72E9CD8083B6}" srcOrd="0" destOrd="0" presId="urn:microsoft.com/office/officeart/2005/8/layout/hList6"/>
    <dgm:cxn modelId="{53E374C5-4E35-40CE-8F01-4031B479BFC2}" srcId="{0B0F266B-6AE7-4FD4-90FF-72197FFD76A5}" destId="{1D7F427C-BE8F-47CF-BD15-E6734CE4F763}" srcOrd="0" destOrd="0" parTransId="{2ADEC358-6B7E-4BAC-9229-267805B99CEB}" sibTransId="{F6E25419-0323-4FFE-809D-EB26C2F9D251}"/>
    <dgm:cxn modelId="{BCA79863-1D97-4F07-8576-5ACCC57794EE}" type="presOf" srcId="{C8B9E2EF-6D57-48DC-AFA5-54263E0171AB}" destId="{926352D7-8CC3-43DC-BB61-740F34AD50AC}" srcOrd="0" destOrd="1" presId="urn:microsoft.com/office/officeart/2005/8/layout/hList6"/>
    <dgm:cxn modelId="{D0312448-26CB-4E6B-8383-4A208C53DF13}" srcId="{0B0F266B-6AE7-4FD4-90FF-72197FFD76A5}" destId="{92F4B5B5-6767-4AEA-83B6-3A3DF5DA78C0}" srcOrd="3" destOrd="0" parTransId="{6966EC60-6E98-4799-B847-5D70BD4F5BB6}" sibTransId="{917A8A61-0E2E-41B6-8001-845FDAABA730}"/>
    <dgm:cxn modelId="{153CF832-427E-4E93-80BE-4A4A5089E4E5}" srcId="{CF64B908-3815-4BF2-8560-D128565F5F93}" destId="{55F79CDA-0982-4086-A0D9-D4ADE4325C38}" srcOrd="1" destOrd="0" parTransId="{68C7CAFC-8971-4BE6-99BE-C9E09A51E34E}" sibTransId="{E4D5F483-1A91-4336-AEC0-583A750A03A0}"/>
    <dgm:cxn modelId="{2BB674DA-1F7A-4527-8F51-EA91EFBEEE48}" type="presOf" srcId="{53433799-F216-400A-B5A4-659E27AA2DF8}" destId="{926352D7-8CC3-43DC-BB61-740F34AD50AC}" srcOrd="0" destOrd="3" presId="urn:microsoft.com/office/officeart/2005/8/layout/hList6"/>
    <dgm:cxn modelId="{13944E24-BE67-4B95-BB54-224A0D6554A6}" type="presOf" srcId="{55F79CDA-0982-4086-A0D9-D4ADE4325C38}" destId="{926352D7-8CC3-43DC-BB61-740F34AD50AC}" srcOrd="0" destOrd="2" presId="urn:microsoft.com/office/officeart/2005/8/layout/hList6"/>
    <dgm:cxn modelId="{76A5D0D1-5201-40C2-B7F6-488625EAB88C}" type="presOf" srcId="{9ACDA419-B45B-48D8-AB8B-8E90F9124D14}" destId="{DF392BD8-9829-4747-AD9F-72E9CD8083B6}" srcOrd="0" destOrd="2" presId="urn:microsoft.com/office/officeart/2005/8/layout/hList6"/>
    <dgm:cxn modelId="{9505BD77-8A84-466D-B93B-D82F74254D55}" type="presOf" srcId="{D3C8BF8E-0ACA-4623-AB91-52B608F8553C}" destId="{926352D7-8CC3-43DC-BB61-740F34AD50AC}" srcOrd="0" destOrd="4" presId="urn:microsoft.com/office/officeart/2005/8/layout/hList6"/>
    <dgm:cxn modelId="{352E2098-903B-48FF-AC4C-240D30CA1D15}" type="presOf" srcId="{92F4B5B5-6767-4AEA-83B6-3A3DF5DA78C0}" destId="{DF392BD8-9829-4747-AD9F-72E9CD8083B6}" srcOrd="0" destOrd="4" presId="urn:microsoft.com/office/officeart/2005/8/layout/hList6"/>
    <dgm:cxn modelId="{F84FA079-853F-4617-9487-B33ABA84E6B5}" srcId="{CF64B908-3815-4BF2-8560-D128565F5F93}" destId="{D3C8BF8E-0ACA-4623-AB91-52B608F8553C}" srcOrd="3" destOrd="0" parTransId="{CDE44DFC-6A5B-4110-94E6-0B721B854F30}" sibTransId="{BD1DB8B1-600B-4E2C-9F88-9D71507B174D}"/>
    <dgm:cxn modelId="{FA3ED47A-98B4-4AD5-ABD1-BD179B263361}" srcId="{0B0F266B-6AE7-4FD4-90FF-72197FFD76A5}" destId="{4EAEAA45-8686-4797-BFEC-D720A9A5E556}" srcOrd="2" destOrd="0" parTransId="{2556F121-14ED-4430-91F5-2FA9F812A6A8}" sibTransId="{8F9DB40C-3459-49A5-B2E1-2634BCD24D7F}"/>
    <dgm:cxn modelId="{4892BA78-3328-4A20-8EBE-305B031C9E60}" srcId="{CF64B908-3815-4BF2-8560-D128565F5F93}" destId="{C8B9E2EF-6D57-48DC-AFA5-54263E0171AB}" srcOrd="0" destOrd="0" parTransId="{7F7EC7EC-B6BB-4C2F-92F3-03C3177F987B}" sibTransId="{80810A9B-C6E7-4BF7-95E8-7B29808D6D4C}"/>
    <dgm:cxn modelId="{28EA1E74-1408-4DC8-A25B-088AE77B6CF3}" srcId="{209A84C2-E2D0-4D24-8BB3-A7C05DA9584F}" destId="{36A61DE8-39E9-462F-BF33-1FC5B0ED6DC8}" srcOrd="0" destOrd="0" parTransId="{34333524-DCFC-4800-9627-179593371677}" sibTransId="{FF0E9D48-9B21-48DE-B4F5-8194AE1AF1C7}"/>
    <dgm:cxn modelId="{2005CA92-9444-4AB5-82AE-E2143404C254}" type="presOf" srcId="{4EAEAA45-8686-4797-BFEC-D720A9A5E556}" destId="{DF392BD8-9829-4747-AD9F-72E9CD8083B6}" srcOrd="0" destOrd="3" presId="urn:microsoft.com/office/officeart/2005/8/layout/hList6"/>
    <dgm:cxn modelId="{CC353571-7A05-412D-AAA6-85820670225C}" srcId="{0B0F266B-6AE7-4FD4-90FF-72197FFD76A5}" destId="{9ACDA419-B45B-48D8-AB8B-8E90F9124D14}" srcOrd="1" destOrd="0" parTransId="{C6A2153D-615F-4942-91B0-C3C3F6FD74FD}" sibTransId="{5C736FC0-8A90-48B1-B9CD-85DC1EF46E28}"/>
    <dgm:cxn modelId="{5618174E-9442-4C8D-9C65-397B94BEA059}" type="presOf" srcId="{209A84C2-E2D0-4D24-8BB3-A7C05DA9584F}" destId="{9B820012-3B59-46C1-A516-E14BAE6242CC}" srcOrd="0" destOrd="0" presId="urn:microsoft.com/office/officeart/2005/8/layout/hList6"/>
    <dgm:cxn modelId="{0D1174C9-17BF-4AF9-A227-2AE4A006C2D9}" type="presOf" srcId="{1D7F427C-BE8F-47CF-BD15-E6734CE4F763}" destId="{DF392BD8-9829-4747-AD9F-72E9CD8083B6}" srcOrd="0" destOrd="1" presId="urn:microsoft.com/office/officeart/2005/8/layout/hList6"/>
    <dgm:cxn modelId="{59BAB536-750C-4F03-A0BC-DE2136E368CF}" type="presOf" srcId="{3ABFBA17-EC33-4EAF-AEF1-E06159D3C34F}" destId="{51EC4711-724E-4DF0-BA1F-F2056948FB68}" srcOrd="0" destOrd="0" presId="urn:microsoft.com/office/officeart/2005/8/layout/hList6"/>
    <dgm:cxn modelId="{78BA0E50-11D6-4E9D-8562-E6E36BE40E56}" srcId="{3ABFBA17-EC33-4EAF-AEF1-E06159D3C34F}" destId="{CF64B908-3815-4BF2-8560-D128565F5F93}" srcOrd="1" destOrd="0" parTransId="{6103BBEC-D05A-4ACA-BB77-E20478E006EF}" sibTransId="{F3BA4A26-5FF2-46D4-9763-DD645CFF8DDD}"/>
    <dgm:cxn modelId="{C9CB78FB-A3B9-409C-BEBC-AE551567EB52}" srcId="{3ABFBA17-EC33-4EAF-AEF1-E06159D3C34F}" destId="{0B0F266B-6AE7-4FD4-90FF-72197FFD76A5}" srcOrd="0" destOrd="0" parTransId="{2CDBCD0D-838D-4E4D-9E68-D3639CCEE74A}" sibTransId="{09FD3EFE-9BDC-4074-837D-A57F821E4E4E}"/>
    <dgm:cxn modelId="{629CFF7E-7A22-4E3F-9F73-41D60E17ED41}" type="presParOf" srcId="{51EC4711-724E-4DF0-BA1F-F2056948FB68}" destId="{DF392BD8-9829-4747-AD9F-72E9CD8083B6}" srcOrd="0" destOrd="0" presId="urn:microsoft.com/office/officeart/2005/8/layout/hList6"/>
    <dgm:cxn modelId="{C252D20E-2CF8-40D5-94AB-0272339F3D14}" type="presParOf" srcId="{51EC4711-724E-4DF0-BA1F-F2056948FB68}" destId="{E1DF830F-9519-4413-96D4-079D8EF7B080}" srcOrd="1" destOrd="0" presId="urn:microsoft.com/office/officeart/2005/8/layout/hList6"/>
    <dgm:cxn modelId="{CF2DFE19-81CF-4E1A-B583-A6E6918535EE}" type="presParOf" srcId="{51EC4711-724E-4DF0-BA1F-F2056948FB68}" destId="{926352D7-8CC3-43DC-BB61-740F34AD50AC}" srcOrd="2" destOrd="0" presId="urn:microsoft.com/office/officeart/2005/8/layout/hList6"/>
    <dgm:cxn modelId="{8F4E4111-FF5F-45CF-AA3A-34955F603855}" type="presParOf" srcId="{51EC4711-724E-4DF0-BA1F-F2056948FB68}" destId="{87FA2531-0F90-4A7E-834D-73B761C07A7C}" srcOrd="3" destOrd="0" presId="urn:microsoft.com/office/officeart/2005/8/layout/hList6"/>
    <dgm:cxn modelId="{C10A3D1B-7DAF-434B-9429-63569F370570}" type="presParOf" srcId="{51EC4711-724E-4DF0-BA1F-F2056948FB68}" destId="{9B820012-3B59-46C1-A516-E14BAE6242C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CD35F81D-4EE1-4F0C-BAE8-4148A46EF90D}" type="doc">
      <dgm:prSet loTypeId="urn:microsoft.com/office/officeart/2005/8/layout/radial6" loCatId="relationship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406FA64-BBBA-45AF-8B92-D1B00FF69504}">
      <dgm:prSet phldrT="[Текст]"/>
      <dgm:spPr/>
      <dgm:t>
        <a:bodyPr/>
        <a:lstStyle/>
        <a:p>
          <a:r>
            <a:rPr lang="ru-RU" dirty="0" smtClean="0"/>
            <a:t>были выделены средства в </a:t>
          </a:r>
          <a:r>
            <a:rPr lang="ru-RU" b="1" dirty="0" smtClean="0"/>
            <a:t>объеме 1,7 миллионов рублей</a:t>
          </a:r>
          <a:endParaRPr lang="ru-RU" b="1" dirty="0"/>
        </a:p>
      </dgm:t>
    </dgm:pt>
    <dgm:pt modelId="{E37198A0-826B-4869-8A4A-EF09E284ADFB}" type="parTrans" cxnId="{5D1BC935-2ACC-4A3B-B201-35D5E37D8B40}">
      <dgm:prSet/>
      <dgm:spPr/>
      <dgm:t>
        <a:bodyPr/>
        <a:lstStyle/>
        <a:p>
          <a:endParaRPr lang="ru-RU"/>
        </a:p>
      </dgm:t>
    </dgm:pt>
    <dgm:pt modelId="{CE3C239A-C48F-4D8D-94C0-243F2918259F}" type="sibTrans" cxnId="{5D1BC935-2ACC-4A3B-B201-35D5E37D8B40}">
      <dgm:prSet/>
      <dgm:spPr/>
      <dgm:t>
        <a:bodyPr/>
        <a:lstStyle/>
        <a:p>
          <a:endParaRPr lang="ru-RU"/>
        </a:p>
      </dgm:t>
    </dgm:pt>
    <dgm:pt modelId="{130FB76C-0391-4E7F-9437-CCF6EA674434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Приобретено световое, 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звуковое оборудование</a:t>
          </a:r>
          <a:endParaRPr lang="ru-RU" dirty="0"/>
        </a:p>
      </dgm:t>
    </dgm:pt>
    <dgm:pt modelId="{6309E1A7-0407-4CA5-BBB9-B86F60B472E7}" type="parTrans" cxnId="{A9E49B31-7626-4457-8FF8-23C3571B2018}">
      <dgm:prSet/>
      <dgm:spPr/>
      <dgm:t>
        <a:bodyPr/>
        <a:lstStyle/>
        <a:p>
          <a:endParaRPr lang="ru-RU"/>
        </a:p>
      </dgm:t>
    </dgm:pt>
    <dgm:pt modelId="{88D80A82-BBB8-4BC3-9C0A-69FEFA280326}" type="sibTrans" cxnId="{A9E49B31-7626-4457-8FF8-23C3571B2018}">
      <dgm:prSet/>
      <dgm:spPr/>
      <dgm:t>
        <a:bodyPr/>
        <a:lstStyle/>
        <a:p>
          <a:endParaRPr lang="ru-RU"/>
        </a:p>
      </dgm:t>
    </dgm:pt>
    <dgm:pt modelId="{9EDD730C-5BA9-4836-9DAA-0CE5B94082CB}">
      <dgm:prSet phldrT="[Текст]"/>
      <dgm:spPr/>
      <dgm:t>
        <a:bodyPr/>
        <a:lstStyle/>
        <a:p>
          <a:r>
            <a:rPr lang="ru-RU" dirty="0" smtClean="0"/>
            <a:t>Приобретены музыкальные инструменты, </a:t>
          </a:r>
        </a:p>
        <a:p>
          <a:r>
            <a:rPr lang="ru-RU" dirty="0" smtClean="0"/>
            <a:t>сценические костюмы,</a:t>
          </a:r>
          <a:endParaRPr lang="ru-RU" dirty="0"/>
        </a:p>
      </dgm:t>
    </dgm:pt>
    <dgm:pt modelId="{FD0AEB99-880A-4387-94FE-B9217B295600}" type="parTrans" cxnId="{B4AFC2B4-6E54-4050-A584-3DCF6425BCC8}">
      <dgm:prSet/>
      <dgm:spPr/>
      <dgm:t>
        <a:bodyPr/>
        <a:lstStyle/>
        <a:p>
          <a:endParaRPr lang="ru-RU"/>
        </a:p>
      </dgm:t>
    </dgm:pt>
    <dgm:pt modelId="{A6DE0476-3514-4DE0-B00D-792BCA1A83B2}" type="sibTrans" cxnId="{B4AFC2B4-6E54-4050-A584-3DCF6425BCC8}">
      <dgm:prSet/>
      <dgm:spPr/>
      <dgm:t>
        <a:bodyPr/>
        <a:lstStyle/>
        <a:p>
          <a:endParaRPr lang="ru-RU"/>
        </a:p>
      </dgm:t>
    </dgm:pt>
    <dgm:pt modelId="{9D4C160F-E595-4171-8C8B-2A317D0F3227}">
      <dgm:prSet/>
      <dgm:spPr/>
      <dgm:t>
        <a:bodyPr/>
        <a:lstStyle/>
        <a:p>
          <a:r>
            <a:rPr lang="ru-RU" smtClean="0"/>
            <a:t>Приобретены компьютерная техника, мебель</a:t>
          </a:r>
          <a:endParaRPr lang="ru-RU" dirty="0" smtClean="0"/>
        </a:p>
      </dgm:t>
    </dgm:pt>
    <dgm:pt modelId="{E05C48D7-15F7-4632-A634-2742BDC335B6}" type="parTrans" cxnId="{D9CDDB71-DD4A-47C0-939A-D063922362A8}">
      <dgm:prSet/>
      <dgm:spPr/>
      <dgm:t>
        <a:bodyPr/>
        <a:lstStyle/>
        <a:p>
          <a:endParaRPr lang="ru-RU"/>
        </a:p>
      </dgm:t>
    </dgm:pt>
    <dgm:pt modelId="{92379BEA-74EA-4BC4-ACF6-0070E5C2FF87}" type="sibTrans" cxnId="{D9CDDB71-DD4A-47C0-939A-D063922362A8}">
      <dgm:prSet/>
      <dgm:spPr/>
      <dgm:t>
        <a:bodyPr/>
        <a:lstStyle/>
        <a:p>
          <a:endParaRPr lang="ru-RU"/>
        </a:p>
      </dgm:t>
    </dgm:pt>
    <dgm:pt modelId="{70E80BDC-C4E8-4570-860A-C756F99A5137}" type="pres">
      <dgm:prSet presAssocID="{CD35F81D-4EE1-4F0C-BAE8-4148A46EF90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22FBA-C5D4-4885-AF3E-80D09924B225}" type="pres">
      <dgm:prSet presAssocID="{F406FA64-BBBA-45AF-8B92-D1B00FF69504}" presName="centerShape" presStyleLbl="node0" presStyleIdx="0" presStyleCnt="1" custScaleX="122757"/>
      <dgm:spPr/>
      <dgm:t>
        <a:bodyPr/>
        <a:lstStyle/>
        <a:p>
          <a:endParaRPr lang="ru-RU"/>
        </a:p>
      </dgm:t>
    </dgm:pt>
    <dgm:pt modelId="{76BB15B6-8716-4C23-9936-222B743E2452}" type="pres">
      <dgm:prSet presAssocID="{9D4C160F-E595-4171-8C8B-2A317D0F32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986EF-A07A-45B2-BA70-4A70EDDD1EE3}" type="pres">
      <dgm:prSet presAssocID="{9D4C160F-E595-4171-8C8B-2A317D0F3227}" presName="dummy" presStyleCnt="0"/>
      <dgm:spPr/>
    </dgm:pt>
    <dgm:pt modelId="{11DA0A73-B7C6-425F-BE73-EB2CF6AAF577}" type="pres">
      <dgm:prSet presAssocID="{92379BEA-74EA-4BC4-ACF6-0070E5C2FF8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1ECAF210-AF72-4B2A-B0AD-76BA2292B652}" type="pres">
      <dgm:prSet presAssocID="{130FB76C-0391-4E7F-9437-CCF6EA674434}" presName="node" presStyleLbl="node1" presStyleIdx="1" presStyleCnt="3" custScaleX="161633" custScaleY="130576" custRadScaleRad="110002" custRadScaleInc="-103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980E5-A209-4E79-A3C0-775AF8D8372C}" type="pres">
      <dgm:prSet presAssocID="{130FB76C-0391-4E7F-9437-CCF6EA674434}" presName="dummy" presStyleCnt="0"/>
      <dgm:spPr/>
    </dgm:pt>
    <dgm:pt modelId="{E1967B84-A357-4F9E-BC06-A2193D07709E}" type="pres">
      <dgm:prSet presAssocID="{88D80A82-BBB8-4BC3-9C0A-69FEFA28032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15EAB0A-8F48-489B-B0F9-A6272DB79282}" type="pres">
      <dgm:prSet presAssocID="{9EDD730C-5BA9-4836-9DAA-0CE5B94082CB}" presName="node" presStyleLbl="node1" presStyleIdx="2" presStyleCnt="3" custScaleX="193297" custScaleY="166171" custRadScaleRad="103724" custRadScaleInc="68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BF95C-CEEE-408A-9C95-3F7663B45D3F}" type="pres">
      <dgm:prSet presAssocID="{9EDD730C-5BA9-4836-9DAA-0CE5B94082CB}" presName="dummy" presStyleCnt="0"/>
      <dgm:spPr/>
    </dgm:pt>
    <dgm:pt modelId="{02672188-5D4F-44A9-A49B-9B42AC727414}" type="pres">
      <dgm:prSet presAssocID="{A6DE0476-3514-4DE0-B00D-792BCA1A83B2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52ED456-76B2-492C-98FD-1BB39084C4B6}" type="presOf" srcId="{9EDD730C-5BA9-4836-9DAA-0CE5B94082CB}" destId="{915EAB0A-8F48-489B-B0F9-A6272DB79282}" srcOrd="0" destOrd="0" presId="urn:microsoft.com/office/officeart/2005/8/layout/radial6"/>
    <dgm:cxn modelId="{486DB423-1AB1-4F54-B1C3-892F4D3F319F}" type="presOf" srcId="{A6DE0476-3514-4DE0-B00D-792BCA1A83B2}" destId="{02672188-5D4F-44A9-A49B-9B42AC727414}" srcOrd="0" destOrd="0" presId="urn:microsoft.com/office/officeart/2005/8/layout/radial6"/>
    <dgm:cxn modelId="{5D1BC935-2ACC-4A3B-B201-35D5E37D8B40}" srcId="{CD35F81D-4EE1-4F0C-BAE8-4148A46EF90D}" destId="{F406FA64-BBBA-45AF-8B92-D1B00FF69504}" srcOrd="0" destOrd="0" parTransId="{E37198A0-826B-4869-8A4A-EF09E284ADFB}" sibTransId="{CE3C239A-C48F-4D8D-94C0-243F2918259F}"/>
    <dgm:cxn modelId="{F8F53776-80F7-457C-851F-159055446787}" type="presOf" srcId="{92379BEA-74EA-4BC4-ACF6-0070E5C2FF87}" destId="{11DA0A73-B7C6-425F-BE73-EB2CF6AAF577}" srcOrd="0" destOrd="0" presId="urn:microsoft.com/office/officeart/2005/8/layout/radial6"/>
    <dgm:cxn modelId="{6DD6F961-2EC0-4F3C-952C-FD9B567E1D83}" type="presOf" srcId="{88D80A82-BBB8-4BC3-9C0A-69FEFA280326}" destId="{E1967B84-A357-4F9E-BC06-A2193D07709E}" srcOrd="0" destOrd="0" presId="urn:microsoft.com/office/officeart/2005/8/layout/radial6"/>
    <dgm:cxn modelId="{9F8DD0AB-560C-43FB-847C-841DFBAC6269}" type="presOf" srcId="{CD35F81D-4EE1-4F0C-BAE8-4148A46EF90D}" destId="{70E80BDC-C4E8-4570-860A-C756F99A5137}" srcOrd="0" destOrd="0" presId="urn:microsoft.com/office/officeart/2005/8/layout/radial6"/>
    <dgm:cxn modelId="{D9CDDB71-DD4A-47C0-939A-D063922362A8}" srcId="{F406FA64-BBBA-45AF-8B92-D1B00FF69504}" destId="{9D4C160F-E595-4171-8C8B-2A317D0F3227}" srcOrd="0" destOrd="0" parTransId="{E05C48D7-15F7-4632-A634-2742BDC335B6}" sibTransId="{92379BEA-74EA-4BC4-ACF6-0070E5C2FF87}"/>
    <dgm:cxn modelId="{FE2FB534-595D-4416-871C-9707CCD2475B}" type="presOf" srcId="{9D4C160F-E595-4171-8C8B-2A317D0F3227}" destId="{76BB15B6-8716-4C23-9936-222B743E2452}" srcOrd="0" destOrd="0" presId="urn:microsoft.com/office/officeart/2005/8/layout/radial6"/>
    <dgm:cxn modelId="{5F2F40DC-C2A9-4448-BFE3-10905C5F4025}" type="presOf" srcId="{F406FA64-BBBA-45AF-8B92-D1B00FF69504}" destId="{ED222FBA-C5D4-4885-AF3E-80D09924B225}" srcOrd="0" destOrd="0" presId="urn:microsoft.com/office/officeart/2005/8/layout/radial6"/>
    <dgm:cxn modelId="{E96F56F6-A18A-4504-B433-24C4619CD7AC}" type="presOf" srcId="{130FB76C-0391-4E7F-9437-CCF6EA674434}" destId="{1ECAF210-AF72-4B2A-B0AD-76BA2292B652}" srcOrd="0" destOrd="0" presId="urn:microsoft.com/office/officeart/2005/8/layout/radial6"/>
    <dgm:cxn modelId="{B4AFC2B4-6E54-4050-A584-3DCF6425BCC8}" srcId="{F406FA64-BBBA-45AF-8B92-D1B00FF69504}" destId="{9EDD730C-5BA9-4836-9DAA-0CE5B94082CB}" srcOrd="2" destOrd="0" parTransId="{FD0AEB99-880A-4387-94FE-B9217B295600}" sibTransId="{A6DE0476-3514-4DE0-B00D-792BCA1A83B2}"/>
    <dgm:cxn modelId="{A9E49B31-7626-4457-8FF8-23C3571B2018}" srcId="{F406FA64-BBBA-45AF-8B92-D1B00FF69504}" destId="{130FB76C-0391-4E7F-9437-CCF6EA674434}" srcOrd="1" destOrd="0" parTransId="{6309E1A7-0407-4CA5-BBB9-B86F60B472E7}" sibTransId="{88D80A82-BBB8-4BC3-9C0A-69FEFA280326}"/>
    <dgm:cxn modelId="{D4E5A266-E454-4A62-B666-3A6B32364C6A}" type="presParOf" srcId="{70E80BDC-C4E8-4570-860A-C756F99A5137}" destId="{ED222FBA-C5D4-4885-AF3E-80D09924B225}" srcOrd="0" destOrd="0" presId="urn:microsoft.com/office/officeart/2005/8/layout/radial6"/>
    <dgm:cxn modelId="{2B4F2006-A024-47B5-A541-9B26D4047085}" type="presParOf" srcId="{70E80BDC-C4E8-4570-860A-C756F99A5137}" destId="{76BB15B6-8716-4C23-9936-222B743E2452}" srcOrd="1" destOrd="0" presId="urn:microsoft.com/office/officeart/2005/8/layout/radial6"/>
    <dgm:cxn modelId="{44876A2B-83A2-410F-80D2-BEAEA78154F2}" type="presParOf" srcId="{70E80BDC-C4E8-4570-860A-C756F99A5137}" destId="{8B4986EF-A07A-45B2-BA70-4A70EDDD1EE3}" srcOrd="2" destOrd="0" presId="urn:microsoft.com/office/officeart/2005/8/layout/radial6"/>
    <dgm:cxn modelId="{E921CD7A-1876-4CF6-A41C-3670EC917B51}" type="presParOf" srcId="{70E80BDC-C4E8-4570-860A-C756F99A5137}" destId="{11DA0A73-B7C6-425F-BE73-EB2CF6AAF577}" srcOrd="3" destOrd="0" presId="urn:microsoft.com/office/officeart/2005/8/layout/radial6"/>
    <dgm:cxn modelId="{4E9274C7-8925-4169-B358-DA9647A84108}" type="presParOf" srcId="{70E80BDC-C4E8-4570-860A-C756F99A5137}" destId="{1ECAF210-AF72-4B2A-B0AD-76BA2292B652}" srcOrd="4" destOrd="0" presId="urn:microsoft.com/office/officeart/2005/8/layout/radial6"/>
    <dgm:cxn modelId="{953D92CD-6FFF-43A5-AA82-9D1D7480B364}" type="presParOf" srcId="{70E80BDC-C4E8-4570-860A-C756F99A5137}" destId="{031980E5-A209-4E79-A3C0-775AF8D8372C}" srcOrd="5" destOrd="0" presId="urn:microsoft.com/office/officeart/2005/8/layout/radial6"/>
    <dgm:cxn modelId="{66EB0564-CF9A-45B5-AE5E-F7013AD86904}" type="presParOf" srcId="{70E80BDC-C4E8-4570-860A-C756F99A5137}" destId="{E1967B84-A357-4F9E-BC06-A2193D07709E}" srcOrd="6" destOrd="0" presId="urn:microsoft.com/office/officeart/2005/8/layout/radial6"/>
    <dgm:cxn modelId="{F7374B39-88D2-4619-A4CE-A23A05BC9636}" type="presParOf" srcId="{70E80BDC-C4E8-4570-860A-C756F99A5137}" destId="{915EAB0A-8F48-489B-B0F9-A6272DB79282}" srcOrd="7" destOrd="0" presId="urn:microsoft.com/office/officeart/2005/8/layout/radial6"/>
    <dgm:cxn modelId="{EE71218D-3E09-4A84-8BCC-31915751F625}" type="presParOf" srcId="{70E80BDC-C4E8-4570-860A-C756F99A5137}" destId="{904BF95C-CEEE-408A-9C95-3F7663B45D3F}" srcOrd="8" destOrd="0" presId="urn:microsoft.com/office/officeart/2005/8/layout/radial6"/>
    <dgm:cxn modelId="{83714C76-D00D-4A78-90D8-C03E5690E56A}" type="presParOf" srcId="{70E80BDC-C4E8-4570-860A-C756F99A5137}" destId="{02672188-5D4F-44A9-A49B-9B42AC727414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8EA7747F-2AB0-4D85-8096-069BEC32175B}" type="presOf" srcId="{F9B8AE20-0341-4335-B0AA-166189E45AE0}" destId="{10C24814-E8EF-4FE3-8BE2-7EF53E0317C7}" srcOrd="0" destOrd="0" presId="urn:microsoft.com/office/officeart/2005/8/layout/default#17"/>
    <dgm:cxn modelId="{B652C495-9B76-4CF0-B914-9730F1630026}" type="presOf" srcId="{084B1F8F-EF8C-4238-ADFD-6C6858678756}" destId="{40F8538F-8748-45FC-814B-556406AC01D4}" srcOrd="0" destOrd="0" presId="urn:microsoft.com/office/officeart/2005/8/layout/default#17"/>
    <dgm:cxn modelId="{60710C24-CD10-4441-9274-F7549E1EB741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337F8D02-6B91-44F4-AC01-E9B61B02B535}" type="presOf" srcId="{084B1F8F-EF8C-4238-ADFD-6C6858678756}" destId="{40F8538F-8748-45FC-814B-556406AC01D4}" srcOrd="0" destOrd="0" presId="urn:microsoft.com/office/officeart/2005/8/layout/default#17"/>
    <dgm:cxn modelId="{67946B6B-3155-4CD6-9160-436856FB513F}" type="presOf" srcId="{F9B8AE20-0341-4335-B0AA-166189E45AE0}" destId="{10C24814-E8EF-4FE3-8BE2-7EF53E0317C7}" srcOrd="0" destOrd="0" presId="urn:microsoft.com/office/officeart/2005/8/layout/default#17"/>
    <dgm:cxn modelId="{2D51C4D9-3572-401A-A687-0FE0B6697EAF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6E6488-8CF3-4F60-8826-89518F202DD0}" type="presOf" srcId="{F9B8AE20-0341-4335-B0AA-166189E45AE0}" destId="{10C24814-E8EF-4FE3-8BE2-7EF53E0317C7}" srcOrd="0" destOrd="0" presId="urn:microsoft.com/office/officeart/2005/8/layout/default#23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37B0FC5-4A5A-4CCD-B1CD-8E90DA56DECB}" type="presOf" srcId="{084B1F8F-EF8C-4238-ADFD-6C6858678756}" destId="{40F8538F-8748-45FC-814B-556406AC01D4}" srcOrd="0" destOrd="0" presId="urn:microsoft.com/office/officeart/2005/8/layout/default#23"/>
    <dgm:cxn modelId="{5391FC66-1CA5-43EB-9B9E-6A6BBB86C49C}" type="presParOf" srcId="{40F8538F-8748-45FC-814B-556406AC01D4}" destId="{10C24814-E8EF-4FE3-8BE2-7EF53E0317C7}" srcOrd="0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6135E3-1336-4000-AD12-BA43C063C61A}" type="presOf" srcId="{084B1F8F-EF8C-4238-ADFD-6C6858678756}" destId="{40F8538F-8748-45FC-814B-556406AC01D4}" srcOrd="0" destOrd="0" presId="urn:microsoft.com/office/officeart/2005/8/layout/default#23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0A27EFB-48AC-426A-B950-835EE29C61A7}" type="presOf" srcId="{F9B8AE20-0341-4335-B0AA-166189E45AE0}" destId="{10C24814-E8EF-4FE3-8BE2-7EF53E0317C7}" srcOrd="0" destOrd="0" presId="urn:microsoft.com/office/officeart/2005/8/layout/default#23"/>
    <dgm:cxn modelId="{85BD9CA2-290F-4CB4-BFD5-D44149F846A6}" type="presParOf" srcId="{40F8538F-8748-45FC-814B-556406AC01D4}" destId="{10C24814-E8EF-4FE3-8BE2-7EF53E0317C7}" srcOrd="0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A87A00-14F4-4A10-BC0F-FCF96CD469FB}" type="presOf" srcId="{F9B8AE20-0341-4335-B0AA-166189E45AE0}" destId="{10C24814-E8EF-4FE3-8BE2-7EF53E0317C7}" srcOrd="0" destOrd="0" presId="urn:microsoft.com/office/officeart/2005/8/layout/default#23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CAD03DA-9083-4F10-B8BE-199A4E92851F}" type="presOf" srcId="{084B1F8F-EF8C-4238-ADFD-6C6858678756}" destId="{40F8538F-8748-45FC-814B-556406AC01D4}" srcOrd="0" destOrd="0" presId="urn:microsoft.com/office/officeart/2005/8/layout/default#23"/>
    <dgm:cxn modelId="{498AB469-97FA-46DA-BC6A-02DB2F3493C8}" type="presParOf" srcId="{40F8538F-8748-45FC-814B-556406AC01D4}" destId="{10C24814-E8EF-4FE3-8BE2-7EF53E0317C7}" srcOrd="0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7BE83DE5-0543-4D5F-B658-371AD5AAFB5E}" type="presOf" srcId="{F9B8AE20-0341-4335-B0AA-166189E45AE0}" destId="{10C24814-E8EF-4FE3-8BE2-7EF53E0317C7}" srcOrd="0" destOrd="0" presId="urn:microsoft.com/office/officeart/2005/8/layout/default#6"/>
    <dgm:cxn modelId="{41812693-8766-4822-9FFC-79654B891E0A}" type="presOf" srcId="{084B1F8F-EF8C-4238-ADFD-6C6858678756}" destId="{40F8538F-8748-45FC-814B-556406AC01D4}" srcOrd="0" destOrd="0" presId="urn:microsoft.com/office/officeart/2005/8/layout/default#6"/>
    <dgm:cxn modelId="{0A1B0E89-1AFD-49A2-9F01-9125950B1735}" type="presParOf" srcId="{40F8538F-8748-45FC-814B-556406AC01D4}" destId="{10C24814-E8EF-4FE3-8BE2-7EF53E0317C7}" srcOrd="0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259ADD61-1565-48BB-8AFC-294C1A63797C}" type="doc">
      <dgm:prSet loTypeId="urn:microsoft.com/office/officeart/2005/8/layout/chevron2" loCatId="process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9277C367-A31D-487F-AE3C-4879EA1F5344}">
      <dgm:prSet phldrT="[Текст]"/>
      <dgm:spPr/>
      <dgm:t>
        <a:bodyPr/>
        <a:lstStyle/>
        <a:p>
          <a:r>
            <a:rPr lang="ru-RU" dirty="0" smtClean="0"/>
            <a:t>Уменьшилось на 616 человек</a:t>
          </a:r>
          <a:endParaRPr lang="ru-RU" dirty="0"/>
        </a:p>
      </dgm:t>
    </dgm:pt>
    <dgm:pt modelId="{1873DA7E-9B19-461E-8B5F-4FF578AAAAB4}" type="parTrans" cxnId="{F4B1D646-215B-4D29-A40A-BD677C338E9B}">
      <dgm:prSet/>
      <dgm:spPr/>
      <dgm:t>
        <a:bodyPr/>
        <a:lstStyle/>
        <a:p>
          <a:endParaRPr lang="ru-RU"/>
        </a:p>
      </dgm:t>
    </dgm:pt>
    <dgm:pt modelId="{6EC0331F-AB5B-4774-A48E-7E182DD26CA0}" type="sibTrans" cxnId="{F4B1D646-215B-4D29-A40A-BD677C338E9B}">
      <dgm:prSet/>
      <dgm:spPr/>
      <dgm:t>
        <a:bodyPr/>
        <a:lstStyle/>
        <a:p>
          <a:endParaRPr lang="ru-RU"/>
        </a:p>
      </dgm:t>
    </dgm:pt>
    <dgm:pt modelId="{7226EEF4-8B75-45EC-8265-8A078A9A82FE}">
      <dgm:prSet phldrT="[Текст]" custT="1"/>
      <dgm:spPr/>
      <dgm:t>
        <a:bodyPr/>
        <a:lstStyle/>
        <a:p>
          <a:r>
            <a:rPr lang="ru-RU" sz="3100" dirty="0" smtClean="0">
              <a:solidFill>
                <a:srgbClr val="00B0F0"/>
              </a:solidFill>
            </a:rPr>
            <a:t>20</a:t>
          </a:r>
          <a:r>
            <a:rPr lang="en-US" sz="3100" dirty="0" smtClean="0">
              <a:solidFill>
                <a:srgbClr val="00B0F0"/>
              </a:solidFill>
            </a:rPr>
            <a:t>1</a:t>
          </a:r>
          <a:r>
            <a:rPr lang="ru-RU" sz="3100" dirty="0" smtClean="0">
              <a:solidFill>
                <a:srgbClr val="00B0F0"/>
              </a:solidFill>
            </a:rPr>
            <a:t>7г. -</a:t>
          </a:r>
          <a:r>
            <a:rPr lang="en-US" sz="3100" dirty="0" smtClean="0">
              <a:solidFill>
                <a:srgbClr val="00B0F0"/>
              </a:solidFill>
            </a:rPr>
            <a:t>5</a:t>
          </a:r>
          <a:r>
            <a:rPr lang="ru-RU" sz="3100" dirty="0" smtClean="0">
              <a:solidFill>
                <a:srgbClr val="00B0F0"/>
              </a:solidFill>
            </a:rPr>
            <a:t>8581 чел.</a:t>
          </a:r>
          <a:endParaRPr lang="ru-RU" sz="3100" dirty="0">
            <a:solidFill>
              <a:srgbClr val="00B0F0"/>
            </a:solidFill>
          </a:endParaRPr>
        </a:p>
      </dgm:t>
    </dgm:pt>
    <dgm:pt modelId="{8A05B0F8-33BA-486B-B05D-05DBCF6793F8}" type="parTrans" cxnId="{8D568959-2F0C-4319-B77D-DFA397023E98}">
      <dgm:prSet/>
      <dgm:spPr/>
      <dgm:t>
        <a:bodyPr/>
        <a:lstStyle/>
        <a:p>
          <a:endParaRPr lang="ru-RU"/>
        </a:p>
      </dgm:t>
    </dgm:pt>
    <dgm:pt modelId="{3479E003-E03D-4FDE-BC05-8D905E2CF1E7}" type="sibTrans" cxnId="{8D568959-2F0C-4319-B77D-DFA397023E98}">
      <dgm:prSet/>
      <dgm:spPr/>
      <dgm:t>
        <a:bodyPr/>
        <a:lstStyle/>
        <a:p>
          <a:endParaRPr lang="ru-RU"/>
        </a:p>
      </dgm:t>
    </dgm:pt>
    <dgm:pt modelId="{ED847B28-9B09-4EF5-BF09-FCD12FD24388}">
      <dgm:prSet phldrT="[Текст]" custT="1"/>
      <dgm:spPr/>
      <dgm:t>
        <a:bodyPr/>
        <a:lstStyle/>
        <a:p>
          <a:r>
            <a:rPr lang="ru-RU" sz="3100" dirty="0" smtClean="0">
              <a:solidFill>
                <a:schemeClr val="accent1">
                  <a:lumMod val="75000"/>
                </a:schemeClr>
              </a:solidFill>
            </a:rPr>
            <a:t>2016г. – 59197 чел.</a:t>
          </a:r>
          <a:endParaRPr lang="ru-RU" sz="3100" dirty="0">
            <a:solidFill>
              <a:schemeClr val="accent1">
                <a:lumMod val="75000"/>
              </a:schemeClr>
            </a:solidFill>
          </a:endParaRPr>
        </a:p>
      </dgm:t>
    </dgm:pt>
    <dgm:pt modelId="{F029E7F0-CB4A-43AB-9CF1-B8E034DB9801}" type="parTrans" cxnId="{64965FFC-F4DE-4A19-903E-7B5960F1E856}">
      <dgm:prSet/>
      <dgm:spPr/>
      <dgm:t>
        <a:bodyPr/>
        <a:lstStyle/>
        <a:p>
          <a:endParaRPr lang="ru-RU"/>
        </a:p>
      </dgm:t>
    </dgm:pt>
    <dgm:pt modelId="{5FE70318-2987-4599-83AA-818B4F947A4C}" type="sibTrans" cxnId="{64965FFC-F4DE-4A19-903E-7B5960F1E856}">
      <dgm:prSet/>
      <dgm:spPr/>
      <dgm:t>
        <a:bodyPr/>
        <a:lstStyle/>
        <a:p>
          <a:endParaRPr lang="ru-RU"/>
        </a:p>
      </dgm:t>
    </dgm:pt>
    <dgm:pt modelId="{01C4FA8A-3F2C-4CFB-8A9C-A53229D65C11}" type="pres">
      <dgm:prSet presAssocID="{259ADD61-1565-48BB-8AFC-294C1A6379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26058F-2B56-4C12-83BE-D37A59B17530}" type="pres">
      <dgm:prSet presAssocID="{9277C367-A31D-487F-AE3C-4879EA1F5344}" presName="composite" presStyleCnt="0"/>
      <dgm:spPr/>
    </dgm:pt>
    <dgm:pt modelId="{ED92E9BB-7D7C-43C5-93FF-AFF97A570B6F}" type="pres">
      <dgm:prSet presAssocID="{9277C367-A31D-487F-AE3C-4879EA1F5344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BF990-1AF7-4199-9DE1-3EDBCBBBC9A8}" type="pres">
      <dgm:prSet presAssocID="{9277C367-A31D-487F-AE3C-4879EA1F5344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F78EC1-68E1-46D7-B675-8F8CDC8DC618}" type="presOf" srcId="{259ADD61-1565-48BB-8AFC-294C1A63797C}" destId="{01C4FA8A-3F2C-4CFB-8A9C-A53229D65C11}" srcOrd="0" destOrd="0" presId="urn:microsoft.com/office/officeart/2005/8/layout/chevron2"/>
    <dgm:cxn modelId="{0A1DB384-5B1D-4D21-905B-AA61EE5ABA9A}" type="presOf" srcId="{9277C367-A31D-487F-AE3C-4879EA1F5344}" destId="{ED92E9BB-7D7C-43C5-93FF-AFF97A570B6F}" srcOrd="0" destOrd="0" presId="urn:microsoft.com/office/officeart/2005/8/layout/chevron2"/>
    <dgm:cxn modelId="{64965FFC-F4DE-4A19-903E-7B5960F1E856}" srcId="{9277C367-A31D-487F-AE3C-4879EA1F5344}" destId="{ED847B28-9B09-4EF5-BF09-FCD12FD24388}" srcOrd="1" destOrd="0" parTransId="{F029E7F0-CB4A-43AB-9CF1-B8E034DB9801}" sibTransId="{5FE70318-2987-4599-83AA-818B4F947A4C}"/>
    <dgm:cxn modelId="{F4B1D646-215B-4D29-A40A-BD677C338E9B}" srcId="{259ADD61-1565-48BB-8AFC-294C1A63797C}" destId="{9277C367-A31D-487F-AE3C-4879EA1F5344}" srcOrd="0" destOrd="0" parTransId="{1873DA7E-9B19-461E-8B5F-4FF578AAAAB4}" sibTransId="{6EC0331F-AB5B-4774-A48E-7E182DD26CA0}"/>
    <dgm:cxn modelId="{F2EB7523-3D06-4784-9DD5-B76D5250F282}" type="presOf" srcId="{7226EEF4-8B75-45EC-8265-8A078A9A82FE}" destId="{DE6BF990-1AF7-4199-9DE1-3EDBCBBBC9A8}" srcOrd="0" destOrd="0" presId="urn:microsoft.com/office/officeart/2005/8/layout/chevron2"/>
    <dgm:cxn modelId="{4DB24DE1-C2F9-4F01-8B54-CA75E8BF7FFA}" type="presOf" srcId="{ED847B28-9B09-4EF5-BF09-FCD12FD24388}" destId="{DE6BF990-1AF7-4199-9DE1-3EDBCBBBC9A8}" srcOrd="0" destOrd="1" presId="urn:microsoft.com/office/officeart/2005/8/layout/chevron2"/>
    <dgm:cxn modelId="{8D568959-2F0C-4319-B77D-DFA397023E98}" srcId="{9277C367-A31D-487F-AE3C-4879EA1F5344}" destId="{7226EEF4-8B75-45EC-8265-8A078A9A82FE}" srcOrd="0" destOrd="0" parTransId="{8A05B0F8-33BA-486B-B05D-05DBCF6793F8}" sibTransId="{3479E003-E03D-4FDE-BC05-8D905E2CF1E7}"/>
    <dgm:cxn modelId="{EECACB0E-AE21-4AC7-B805-82CE6F268E4E}" type="presParOf" srcId="{01C4FA8A-3F2C-4CFB-8A9C-A53229D65C11}" destId="{1326058F-2B56-4C12-83BE-D37A59B17530}" srcOrd="0" destOrd="0" presId="urn:microsoft.com/office/officeart/2005/8/layout/chevron2"/>
    <dgm:cxn modelId="{75E82761-7D0A-44AC-B896-D4384DC23C53}" type="presParOf" srcId="{1326058F-2B56-4C12-83BE-D37A59B17530}" destId="{ED92E9BB-7D7C-43C5-93FF-AFF97A570B6F}" srcOrd="0" destOrd="0" presId="urn:microsoft.com/office/officeart/2005/8/layout/chevron2"/>
    <dgm:cxn modelId="{1EAFACA3-F9CC-4AC0-BDD7-DB10854F89B5}" type="presParOf" srcId="{1326058F-2B56-4C12-83BE-D37A59B17530}" destId="{DE6BF990-1AF7-4199-9DE1-3EDBCBBBC9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1A65830-4B07-4880-A3F2-DA8E9592C858}" type="presOf" srcId="{084B1F8F-EF8C-4238-ADFD-6C6858678756}" destId="{40F8538F-8748-45FC-814B-556406AC01D4}" srcOrd="0" destOrd="0" presId="urn:microsoft.com/office/officeart/2005/8/layout/default#13"/>
    <dgm:cxn modelId="{C5D37711-24F8-493C-96F5-E905B371ADCA}" type="presOf" srcId="{F9B8AE20-0341-4335-B0AA-166189E45AE0}" destId="{10C24814-E8EF-4FE3-8BE2-7EF53E0317C7}" srcOrd="0" destOrd="0" presId="urn:microsoft.com/office/officeart/2005/8/layout/default#13"/>
    <dgm:cxn modelId="{88B64149-D7B4-4496-ADFC-5622A9E45148}" type="presParOf" srcId="{40F8538F-8748-45FC-814B-556406AC01D4}" destId="{10C24814-E8EF-4FE3-8BE2-7EF53E0317C7}" srcOrd="0" destOrd="0" presId="urn:microsoft.com/office/officeart/2005/8/layout/default#1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490E19F5-24B5-433F-9EA2-AA89EAE2FDB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F67AAD-2C0C-4E2E-9061-786893D74852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2016 год</a:t>
          </a:r>
          <a:endParaRPr lang="ru-RU" dirty="0"/>
        </a:p>
      </dgm:t>
    </dgm:pt>
    <dgm:pt modelId="{AA9170BC-F554-408C-B600-45981F2C2260}" type="parTrans" cxnId="{CDD0FE13-9C23-4CEE-9595-86FEDE3A3CFD}">
      <dgm:prSet/>
      <dgm:spPr/>
      <dgm:t>
        <a:bodyPr/>
        <a:lstStyle/>
        <a:p>
          <a:endParaRPr lang="ru-RU"/>
        </a:p>
      </dgm:t>
    </dgm:pt>
    <dgm:pt modelId="{485E2091-0AD1-4D8F-AD17-E8F24A710DDE}" type="sibTrans" cxnId="{CDD0FE13-9C23-4CEE-9595-86FEDE3A3CFD}">
      <dgm:prSet/>
      <dgm:spPr/>
      <dgm:t>
        <a:bodyPr/>
        <a:lstStyle/>
        <a:p>
          <a:endParaRPr lang="ru-RU"/>
        </a:p>
      </dgm:t>
    </dgm:pt>
    <dgm:pt modelId="{0EB77069-D130-4EA0-BAF9-3D177AE69957}">
      <dgm:prSet phldrT="[Текст]"/>
      <dgm:spPr/>
      <dgm:t>
        <a:bodyPr/>
        <a:lstStyle/>
        <a:p>
          <a:r>
            <a:rPr lang="ru-RU" dirty="0" smtClean="0"/>
            <a:t>родилось -648 детей</a:t>
          </a:r>
          <a:endParaRPr lang="ru-RU" dirty="0"/>
        </a:p>
      </dgm:t>
    </dgm:pt>
    <dgm:pt modelId="{D9BF20E0-79CB-46C5-A8F4-08F91F5CF13F}" type="parTrans" cxnId="{598A8432-D819-47DD-A00C-C9665A89156C}">
      <dgm:prSet/>
      <dgm:spPr/>
      <dgm:t>
        <a:bodyPr/>
        <a:lstStyle/>
        <a:p>
          <a:endParaRPr lang="ru-RU"/>
        </a:p>
      </dgm:t>
    </dgm:pt>
    <dgm:pt modelId="{295DFD6F-D16B-4B80-8DFC-B25C29BEF51C}" type="sibTrans" cxnId="{598A8432-D819-47DD-A00C-C9665A89156C}">
      <dgm:prSet/>
      <dgm:spPr/>
      <dgm:t>
        <a:bodyPr/>
        <a:lstStyle/>
        <a:p>
          <a:endParaRPr lang="ru-RU"/>
        </a:p>
      </dgm:t>
    </dgm:pt>
    <dgm:pt modelId="{5C864A21-35BA-401B-9CE4-29CCCC3AB29A}">
      <dgm:prSet phldrT="[Текст]"/>
      <dgm:spPr/>
      <dgm:t>
        <a:bodyPr/>
        <a:lstStyle/>
        <a:p>
          <a:r>
            <a:rPr lang="ru-RU" dirty="0" smtClean="0"/>
            <a:t>умерших – 920 человек</a:t>
          </a:r>
          <a:endParaRPr lang="ru-RU" dirty="0"/>
        </a:p>
      </dgm:t>
    </dgm:pt>
    <dgm:pt modelId="{16221019-66A7-4EA2-B905-8738220F6CC6}" type="parTrans" cxnId="{E7C28BBF-3C09-49C5-A347-4CE79F2E6DAA}">
      <dgm:prSet/>
      <dgm:spPr/>
      <dgm:t>
        <a:bodyPr/>
        <a:lstStyle/>
        <a:p>
          <a:endParaRPr lang="ru-RU"/>
        </a:p>
      </dgm:t>
    </dgm:pt>
    <dgm:pt modelId="{58FA7B8C-B2EC-43B5-BD9C-8D67774F817A}" type="sibTrans" cxnId="{E7C28BBF-3C09-49C5-A347-4CE79F2E6DAA}">
      <dgm:prSet/>
      <dgm:spPr/>
      <dgm:t>
        <a:bodyPr/>
        <a:lstStyle/>
        <a:p>
          <a:endParaRPr lang="ru-RU"/>
        </a:p>
      </dgm:t>
    </dgm:pt>
    <dgm:pt modelId="{A9911548-312F-4CC7-8450-FBC05C6989D8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2017 год</a:t>
          </a:r>
          <a:endParaRPr lang="ru-RU" dirty="0"/>
        </a:p>
      </dgm:t>
    </dgm:pt>
    <dgm:pt modelId="{907030AA-7DA0-45F9-B603-CC25D1835E0E}" type="parTrans" cxnId="{473A99E6-6924-4D5A-90B8-8C60E6FCD1B7}">
      <dgm:prSet/>
      <dgm:spPr/>
      <dgm:t>
        <a:bodyPr/>
        <a:lstStyle/>
        <a:p>
          <a:endParaRPr lang="ru-RU"/>
        </a:p>
      </dgm:t>
    </dgm:pt>
    <dgm:pt modelId="{076950EB-D065-4967-A402-D1FC1E2C9C21}" type="sibTrans" cxnId="{473A99E6-6924-4D5A-90B8-8C60E6FCD1B7}">
      <dgm:prSet/>
      <dgm:spPr/>
      <dgm:t>
        <a:bodyPr/>
        <a:lstStyle/>
        <a:p>
          <a:endParaRPr lang="ru-RU"/>
        </a:p>
      </dgm:t>
    </dgm:pt>
    <dgm:pt modelId="{DA0F3874-F74D-4A7E-96F9-BD33708AE546}">
      <dgm:prSet phldrT="[Текст]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родилось -576</a:t>
          </a:r>
          <a:endParaRPr lang="ru-RU" dirty="0"/>
        </a:p>
      </dgm:t>
    </dgm:pt>
    <dgm:pt modelId="{E7DF40FD-DAE9-4F5D-9F5C-F66136AC1AB1}" type="parTrans" cxnId="{CFBD9FDA-CE7D-44AB-9CD2-56DBD9C11DA4}">
      <dgm:prSet/>
      <dgm:spPr/>
      <dgm:t>
        <a:bodyPr/>
        <a:lstStyle/>
        <a:p>
          <a:endParaRPr lang="ru-RU"/>
        </a:p>
      </dgm:t>
    </dgm:pt>
    <dgm:pt modelId="{19D9E0CE-6572-458B-949D-8199EA1F5C4A}" type="sibTrans" cxnId="{CFBD9FDA-CE7D-44AB-9CD2-56DBD9C11DA4}">
      <dgm:prSet/>
      <dgm:spPr/>
      <dgm:t>
        <a:bodyPr/>
        <a:lstStyle/>
        <a:p>
          <a:endParaRPr lang="ru-RU"/>
        </a:p>
      </dgm:t>
    </dgm:pt>
    <dgm:pt modelId="{8C12CB9C-F7F1-4E94-B9F4-3AB78C3A1CAC}">
      <dgm:prSet phldrT="[Текст]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умерших - 870</a:t>
          </a:r>
          <a:endParaRPr lang="ru-RU" dirty="0"/>
        </a:p>
      </dgm:t>
    </dgm:pt>
    <dgm:pt modelId="{DFC24FD6-A627-4AEE-889A-24EC69EB074B}" type="parTrans" cxnId="{C3F909C1-CAB0-4980-BD07-628215CA7764}">
      <dgm:prSet/>
      <dgm:spPr/>
      <dgm:t>
        <a:bodyPr/>
        <a:lstStyle/>
        <a:p>
          <a:endParaRPr lang="ru-RU"/>
        </a:p>
      </dgm:t>
    </dgm:pt>
    <dgm:pt modelId="{A5E3F252-0F28-43C5-A8DB-363C0A0FA60A}" type="sibTrans" cxnId="{C3F909C1-CAB0-4980-BD07-628215CA7764}">
      <dgm:prSet/>
      <dgm:spPr/>
      <dgm:t>
        <a:bodyPr/>
        <a:lstStyle/>
        <a:p>
          <a:endParaRPr lang="ru-RU"/>
        </a:p>
      </dgm:t>
    </dgm:pt>
    <dgm:pt modelId="{2C68E3FD-6F4B-4FCE-A96C-A168535B3D03}" type="pres">
      <dgm:prSet presAssocID="{490E19F5-24B5-433F-9EA2-AA89EAE2FDB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19156ED-459D-4999-BE0B-A45E8239E663}" type="pres">
      <dgm:prSet presAssocID="{50F67AAD-2C0C-4E2E-9061-786893D74852}" presName="linNode" presStyleCnt="0"/>
      <dgm:spPr/>
    </dgm:pt>
    <dgm:pt modelId="{7D529AC6-FE9A-494E-B728-F536D0E1B9E2}" type="pres">
      <dgm:prSet presAssocID="{50F67AAD-2C0C-4E2E-9061-786893D74852}" presName="parentShp" presStyleLbl="node1" presStyleIdx="0" presStyleCnt="2" custLinFactNeighborY="-295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27A7C-E8FB-45E1-BFB3-2A693FBC604A}" type="pres">
      <dgm:prSet presAssocID="{50F67AAD-2C0C-4E2E-9061-786893D74852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15E6C-5184-4A17-826D-ED76F56C3FAE}" type="pres">
      <dgm:prSet presAssocID="{485E2091-0AD1-4D8F-AD17-E8F24A710DDE}" presName="spacing" presStyleCnt="0"/>
      <dgm:spPr/>
    </dgm:pt>
    <dgm:pt modelId="{DA240CD2-57E6-4A29-9672-CF28C524032A}" type="pres">
      <dgm:prSet presAssocID="{A9911548-312F-4CC7-8450-FBC05C6989D8}" presName="linNode" presStyleCnt="0"/>
      <dgm:spPr/>
    </dgm:pt>
    <dgm:pt modelId="{3D04C537-4257-4CAB-8FC3-46AAE53F5B4A}" type="pres">
      <dgm:prSet presAssocID="{A9911548-312F-4CC7-8450-FBC05C6989D8}" presName="parentShp" presStyleLbl="node1" presStyleIdx="1" presStyleCnt="2" custLinFactNeighborY="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908F8-AEB7-4175-AFCF-5618474745E6}" type="pres">
      <dgm:prSet presAssocID="{A9911548-312F-4CC7-8450-FBC05C6989D8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3A99E6-6924-4D5A-90B8-8C60E6FCD1B7}" srcId="{490E19F5-24B5-433F-9EA2-AA89EAE2FDB6}" destId="{A9911548-312F-4CC7-8450-FBC05C6989D8}" srcOrd="1" destOrd="0" parTransId="{907030AA-7DA0-45F9-B603-CC25D1835E0E}" sibTransId="{076950EB-D065-4967-A402-D1FC1E2C9C21}"/>
    <dgm:cxn modelId="{CDD0FE13-9C23-4CEE-9595-86FEDE3A3CFD}" srcId="{490E19F5-24B5-433F-9EA2-AA89EAE2FDB6}" destId="{50F67AAD-2C0C-4E2E-9061-786893D74852}" srcOrd="0" destOrd="0" parTransId="{AA9170BC-F554-408C-B600-45981F2C2260}" sibTransId="{485E2091-0AD1-4D8F-AD17-E8F24A710DDE}"/>
    <dgm:cxn modelId="{F438C294-46D0-4623-A429-BD4B820E37E1}" type="presOf" srcId="{5C864A21-35BA-401B-9CE4-29CCCC3AB29A}" destId="{E9527A7C-E8FB-45E1-BFB3-2A693FBC604A}" srcOrd="0" destOrd="1" presId="urn:microsoft.com/office/officeart/2005/8/layout/vList6"/>
    <dgm:cxn modelId="{CFBD9FDA-CE7D-44AB-9CD2-56DBD9C11DA4}" srcId="{A9911548-312F-4CC7-8450-FBC05C6989D8}" destId="{DA0F3874-F74D-4A7E-96F9-BD33708AE546}" srcOrd="0" destOrd="0" parTransId="{E7DF40FD-DAE9-4F5D-9F5C-F66136AC1AB1}" sibTransId="{19D9E0CE-6572-458B-949D-8199EA1F5C4A}"/>
    <dgm:cxn modelId="{85BAF8A0-2C7B-4D4E-A414-53E53D4281E2}" type="presOf" srcId="{DA0F3874-F74D-4A7E-96F9-BD33708AE546}" destId="{5FB908F8-AEB7-4175-AFCF-5618474745E6}" srcOrd="0" destOrd="0" presId="urn:microsoft.com/office/officeart/2005/8/layout/vList6"/>
    <dgm:cxn modelId="{E4FE0160-D597-44E5-8130-3AD9369F5B22}" type="presOf" srcId="{A9911548-312F-4CC7-8450-FBC05C6989D8}" destId="{3D04C537-4257-4CAB-8FC3-46AAE53F5B4A}" srcOrd="0" destOrd="0" presId="urn:microsoft.com/office/officeart/2005/8/layout/vList6"/>
    <dgm:cxn modelId="{16411215-385B-4315-98B0-1217D92B9105}" type="presOf" srcId="{50F67AAD-2C0C-4E2E-9061-786893D74852}" destId="{7D529AC6-FE9A-494E-B728-F536D0E1B9E2}" srcOrd="0" destOrd="0" presId="urn:microsoft.com/office/officeart/2005/8/layout/vList6"/>
    <dgm:cxn modelId="{43100E40-FC54-4270-8838-4CD95AB1DFEA}" type="presOf" srcId="{8C12CB9C-F7F1-4E94-B9F4-3AB78C3A1CAC}" destId="{5FB908F8-AEB7-4175-AFCF-5618474745E6}" srcOrd="0" destOrd="1" presId="urn:microsoft.com/office/officeart/2005/8/layout/vList6"/>
    <dgm:cxn modelId="{E7C28BBF-3C09-49C5-A347-4CE79F2E6DAA}" srcId="{50F67AAD-2C0C-4E2E-9061-786893D74852}" destId="{5C864A21-35BA-401B-9CE4-29CCCC3AB29A}" srcOrd="1" destOrd="0" parTransId="{16221019-66A7-4EA2-B905-8738220F6CC6}" sibTransId="{58FA7B8C-B2EC-43B5-BD9C-8D67774F817A}"/>
    <dgm:cxn modelId="{057CC9D2-260F-49BA-9F4A-C1BEACF9798A}" type="presOf" srcId="{490E19F5-24B5-433F-9EA2-AA89EAE2FDB6}" destId="{2C68E3FD-6F4B-4FCE-A96C-A168535B3D03}" srcOrd="0" destOrd="0" presId="urn:microsoft.com/office/officeart/2005/8/layout/vList6"/>
    <dgm:cxn modelId="{598A8432-D819-47DD-A00C-C9665A89156C}" srcId="{50F67AAD-2C0C-4E2E-9061-786893D74852}" destId="{0EB77069-D130-4EA0-BAF9-3D177AE69957}" srcOrd="0" destOrd="0" parTransId="{D9BF20E0-79CB-46C5-A8F4-08F91F5CF13F}" sibTransId="{295DFD6F-D16B-4B80-8DFC-B25C29BEF51C}"/>
    <dgm:cxn modelId="{C3F909C1-CAB0-4980-BD07-628215CA7764}" srcId="{A9911548-312F-4CC7-8450-FBC05C6989D8}" destId="{8C12CB9C-F7F1-4E94-B9F4-3AB78C3A1CAC}" srcOrd="1" destOrd="0" parTransId="{DFC24FD6-A627-4AEE-889A-24EC69EB074B}" sibTransId="{A5E3F252-0F28-43C5-A8DB-363C0A0FA60A}"/>
    <dgm:cxn modelId="{7AE601DD-4072-4FCC-B569-02DC9EA8D2F7}" type="presOf" srcId="{0EB77069-D130-4EA0-BAF9-3D177AE69957}" destId="{E9527A7C-E8FB-45E1-BFB3-2A693FBC604A}" srcOrd="0" destOrd="0" presId="urn:microsoft.com/office/officeart/2005/8/layout/vList6"/>
    <dgm:cxn modelId="{4A37535F-8763-48BB-9428-37E0E8D76463}" type="presParOf" srcId="{2C68E3FD-6F4B-4FCE-A96C-A168535B3D03}" destId="{519156ED-459D-4999-BE0B-A45E8239E663}" srcOrd="0" destOrd="0" presId="urn:microsoft.com/office/officeart/2005/8/layout/vList6"/>
    <dgm:cxn modelId="{DA4126C9-6716-49D4-B66C-A7DEEDF877A0}" type="presParOf" srcId="{519156ED-459D-4999-BE0B-A45E8239E663}" destId="{7D529AC6-FE9A-494E-B728-F536D0E1B9E2}" srcOrd="0" destOrd="0" presId="urn:microsoft.com/office/officeart/2005/8/layout/vList6"/>
    <dgm:cxn modelId="{24C1BD30-299A-429C-B5B0-49A14CA8782B}" type="presParOf" srcId="{519156ED-459D-4999-BE0B-A45E8239E663}" destId="{E9527A7C-E8FB-45E1-BFB3-2A693FBC604A}" srcOrd="1" destOrd="0" presId="urn:microsoft.com/office/officeart/2005/8/layout/vList6"/>
    <dgm:cxn modelId="{E3A64DF9-D422-4EEB-8073-39F3960D46DA}" type="presParOf" srcId="{2C68E3FD-6F4B-4FCE-A96C-A168535B3D03}" destId="{1B715E6C-5184-4A17-826D-ED76F56C3FAE}" srcOrd="1" destOrd="0" presId="urn:microsoft.com/office/officeart/2005/8/layout/vList6"/>
    <dgm:cxn modelId="{6526ACEA-41DD-4031-8F01-AEC5CBD00F53}" type="presParOf" srcId="{2C68E3FD-6F4B-4FCE-A96C-A168535B3D03}" destId="{DA240CD2-57E6-4A29-9672-CF28C524032A}" srcOrd="2" destOrd="0" presId="urn:microsoft.com/office/officeart/2005/8/layout/vList6"/>
    <dgm:cxn modelId="{52A973A5-BD60-495E-A9BD-C06A54BC3BCA}" type="presParOf" srcId="{DA240CD2-57E6-4A29-9672-CF28C524032A}" destId="{3D04C537-4257-4CAB-8FC3-46AAE53F5B4A}" srcOrd="0" destOrd="0" presId="urn:microsoft.com/office/officeart/2005/8/layout/vList6"/>
    <dgm:cxn modelId="{E9756E94-1B6B-4954-AFEB-F75158247883}" type="presParOf" srcId="{DA240CD2-57E6-4A29-9672-CF28C524032A}" destId="{5FB908F8-AEB7-4175-AFCF-5618474745E6}" srcOrd="1" destOrd="0" presId="urn:microsoft.com/office/officeart/2005/8/layout/vList6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F049FF-1553-4496-9688-E558043EA3D1}" type="presOf" srcId="{F9B8AE20-0341-4335-B0AA-166189E45AE0}" destId="{10C24814-E8EF-4FE3-8BE2-7EF53E0317C7}" srcOrd="0" destOrd="0" presId="urn:microsoft.com/office/officeart/2005/8/layout/default#27"/>
    <dgm:cxn modelId="{9EAE8650-E0CC-4906-8359-061D33B20EBE}" type="presOf" srcId="{084B1F8F-EF8C-4238-ADFD-6C6858678756}" destId="{40F8538F-8748-45FC-814B-556406AC01D4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69EBAC4-D62F-405E-B110-B139C000A842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BCF3C875-44F5-4753-96C0-4758773FD978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62CEDC-754E-495E-B9C2-0EFDF4BCD435}">
      <dgm:prSet phldrT="[Текст]" custT="1"/>
      <dgm:spPr/>
      <dgm:t>
        <a:bodyPr/>
        <a:lstStyle/>
        <a:p>
          <a:r>
            <a:rPr lang="ru-RU" sz="2200" dirty="0" smtClean="0"/>
            <a:t>убыль населения </a:t>
          </a:r>
        </a:p>
        <a:p>
          <a:r>
            <a:rPr lang="ru-RU" sz="2200" dirty="0" smtClean="0"/>
            <a:t>280 человек</a:t>
          </a:r>
          <a:endParaRPr lang="ru-RU" sz="2200" dirty="0"/>
        </a:p>
      </dgm:t>
    </dgm:pt>
    <dgm:pt modelId="{7BC12C04-D0EC-4FAE-88A2-7023EB3F1489}" type="parTrans" cxnId="{866D3E8B-C4FD-4846-B04A-C80CED34AE64}">
      <dgm:prSet/>
      <dgm:spPr/>
      <dgm:t>
        <a:bodyPr/>
        <a:lstStyle/>
        <a:p>
          <a:endParaRPr lang="ru-RU"/>
        </a:p>
      </dgm:t>
    </dgm:pt>
    <dgm:pt modelId="{84165D03-9309-4F7D-9C4C-0372E8CB3456}" type="sibTrans" cxnId="{866D3E8B-C4FD-4846-B04A-C80CED34AE64}">
      <dgm:prSet/>
      <dgm:spPr/>
      <dgm:t>
        <a:bodyPr/>
        <a:lstStyle/>
        <a:p>
          <a:endParaRPr lang="ru-RU"/>
        </a:p>
      </dgm:t>
    </dgm:pt>
    <dgm:pt modelId="{AC6933E7-083E-4134-BE41-979FF64E3DBA}">
      <dgm:prSet phldrT="[Текст]" custT="1"/>
      <dgm:spPr/>
      <dgm:t>
        <a:bodyPr/>
        <a:lstStyle/>
        <a:p>
          <a:r>
            <a:rPr lang="ru-RU" sz="2200" dirty="0" smtClean="0"/>
            <a:t>убыль населения</a:t>
          </a:r>
        </a:p>
        <a:p>
          <a:r>
            <a:rPr lang="ru-RU" sz="2200" dirty="0" smtClean="0"/>
            <a:t> 294 человек</a:t>
          </a:r>
          <a:endParaRPr lang="ru-RU" sz="2200" dirty="0"/>
        </a:p>
      </dgm:t>
    </dgm:pt>
    <dgm:pt modelId="{39444635-6382-4EAC-BAEF-2AA40B241CB7}" type="parTrans" cxnId="{A49656A5-E148-4EEC-9850-AAA540886FE1}">
      <dgm:prSet/>
      <dgm:spPr/>
      <dgm:t>
        <a:bodyPr/>
        <a:lstStyle/>
        <a:p>
          <a:endParaRPr lang="ru-RU"/>
        </a:p>
      </dgm:t>
    </dgm:pt>
    <dgm:pt modelId="{1C0C884A-E4DE-4328-B0CE-314B4EF84024}" type="sibTrans" cxnId="{A49656A5-E148-4EEC-9850-AAA540886FE1}">
      <dgm:prSet/>
      <dgm:spPr/>
      <dgm:t>
        <a:bodyPr/>
        <a:lstStyle/>
        <a:p>
          <a:endParaRPr lang="ru-RU"/>
        </a:p>
      </dgm:t>
    </dgm:pt>
    <dgm:pt modelId="{653844D6-FA15-4D94-9359-0FF06399F8A0}" type="pres">
      <dgm:prSet presAssocID="{BCF3C875-44F5-4753-96C0-4758773FD97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A9C583-F0B9-435F-9B4B-E309F93AE962}" type="pres">
      <dgm:prSet presAssocID="{BCF3C875-44F5-4753-96C0-4758773FD978}" presName="divider" presStyleLbl="fgShp" presStyleIdx="0" presStyleCnt="1"/>
      <dgm:spPr/>
    </dgm:pt>
    <dgm:pt modelId="{32A28DFB-5971-46BF-B8F9-77E3776110C5}" type="pres">
      <dgm:prSet presAssocID="{0862CEDC-754E-495E-B9C2-0EFDF4BCD435}" presName="downArrow" presStyleLbl="node1" presStyleIdx="0" presStyleCnt="2" custLinFactNeighborX="-30909" custLinFactNeighborY="-3728"/>
      <dgm:spPr>
        <a:solidFill>
          <a:schemeClr val="accent5">
            <a:lumMod val="60000"/>
            <a:lumOff val="40000"/>
          </a:schemeClr>
        </a:solidFill>
      </dgm:spPr>
    </dgm:pt>
    <dgm:pt modelId="{92D16AE1-822A-456C-8194-EA34493B15E0}" type="pres">
      <dgm:prSet presAssocID="{0862CEDC-754E-495E-B9C2-0EFDF4BCD435}" presName="downArrowText" presStyleLbl="revTx" presStyleIdx="0" presStyleCnt="2" custScaleX="226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760367-C65C-436B-99F7-1829A75104BE}" type="pres">
      <dgm:prSet presAssocID="{AC6933E7-083E-4134-BE41-979FF64E3DBA}" presName="upArrow" presStyleLbl="node1" presStyleIdx="1" presStyleCnt="2" custAng="10800000" custLinFactNeighborX="43032" custLinFactNeighborY="2851"/>
      <dgm:spPr/>
    </dgm:pt>
    <dgm:pt modelId="{EC9C4649-EE08-4CB4-A88C-3F59D241A88B}" type="pres">
      <dgm:prSet presAssocID="{AC6933E7-083E-4134-BE41-979FF64E3DBA}" presName="upArrowText" presStyleLbl="revTx" presStyleIdx="1" presStyleCnt="2" custScaleX="232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6D3E8B-C4FD-4846-B04A-C80CED34AE64}" srcId="{BCF3C875-44F5-4753-96C0-4758773FD978}" destId="{0862CEDC-754E-495E-B9C2-0EFDF4BCD435}" srcOrd="0" destOrd="0" parTransId="{7BC12C04-D0EC-4FAE-88A2-7023EB3F1489}" sibTransId="{84165D03-9309-4F7D-9C4C-0372E8CB3456}"/>
    <dgm:cxn modelId="{A49656A5-E148-4EEC-9850-AAA540886FE1}" srcId="{BCF3C875-44F5-4753-96C0-4758773FD978}" destId="{AC6933E7-083E-4134-BE41-979FF64E3DBA}" srcOrd="1" destOrd="0" parTransId="{39444635-6382-4EAC-BAEF-2AA40B241CB7}" sibTransId="{1C0C884A-E4DE-4328-B0CE-314B4EF84024}"/>
    <dgm:cxn modelId="{2BC18BAE-CA1B-41EA-BC84-A07E4BFD7E84}" type="presOf" srcId="{0862CEDC-754E-495E-B9C2-0EFDF4BCD435}" destId="{92D16AE1-822A-456C-8194-EA34493B15E0}" srcOrd="0" destOrd="0" presId="urn:microsoft.com/office/officeart/2005/8/layout/arrow3"/>
    <dgm:cxn modelId="{D6B9192B-66B6-4880-A25D-940EF8ECA00B}" type="presOf" srcId="{BCF3C875-44F5-4753-96C0-4758773FD978}" destId="{653844D6-FA15-4D94-9359-0FF06399F8A0}" srcOrd="0" destOrd="0" presId="urn:microsoft.com/office/officeart/2005/8/layout/arrow3"/>
    <dgm:cxn modelId="{7D3459BB-9673-4174-BCA3-5F5824CFEB59}" type="presOf" srcId="{AC6933E7-083E-4134-BE41-979FF64E3DBA}" destId="{EC9C4649-EE08-4CB4-A88C-3F59D241A88B}" srcOrd="0" destOrd="0" presId="urn:microsoft.com/office/officeart/2005/8/layout/arrow3"/>
    <dgm:cxn modelId="{9D2D709A-7446-45C2-B5EF-E60D53D16418}" type="presParOf" srcId="{653844D6-FA15-4D94-9359-0FF06399F8A0}" destId="{1FA9C583-F0B9-435F-9B4B-E309F93AE962}" srcOrd="0" destOrd="0" presId="urn:microsoft.com/office/officeart/2005/8/layout/arrow3"/>
    <dgm:cxn modelId="{F0B66861-4910-4B7D-92C7-69E78B25C42B}" type="presParOf" srcId="{653844D6-FA15-4D94-9359-0FF06399F8A0}" destId="{32A28DFB-5971-46BF-B8F9-77E3776110C5}" srcOrd="1" destOrd="0" presId="urn:microsoft.com/office/officeart/2005/8/layout/arrow3"/>
    <dgm:cxn modelId="{E092A150-5219-46C0-9DAC-ECB44AF0A0A0}" type="presParOf" srcId="{653844D6-FA15-4D94-9359-0FF06399F8A0}" destId="{92D16AE1-822A-456C-8194-EA34493B15E0}" srcOrd="2" destOrd="0" presId="urn:microsoft.com/office/officeart/2005/8/layout/arrow3"/>
    <dgm:cxn modelId="{1C8E0364-796B-425A-9788-34EA2F937659}" type="presParOf" srcId="{653844D6-FA15-4D94-9359-0FF06399F8A0}" destId="{F4760367-C65C-436B-99F7-1829A75104BE}" srcOrd="3" destOrd="0" presId="urn:microsoft.com/office/officeart/2005/8/layout/arrow3"/>
    <dgm:cxn modelId="{9CE133F8-C7E1-445A-BD64-9FCC5519E9C7}" type="presParOf" srcId="{653844D6-FA15-4D94-9359-0FF06399F8A0}" destId="{EC9C4649-EE08-4CB4-A88C-3F59D241A88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C727D6-C8E3-4BF2-A54B-9FAEFABD94CF}" type="presOf" srcId="{F9B8AE20-0341-4335-B0AA-166189E45AE0}" destId="{10C24814-E8EF-4FE3-8BE2-7EF53E0317C7}" srcOrd="0" destOrd="0" presId="urn:microsoft.com/office/officeart/2005/8/layout/default#2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BC62348-60C7-4279-9B43-2BAA2A2F0F3D}" type="presOf" srcId="{084B1F8F-EF8C-4238-ADFD-6C6858678756}" destId="{40F8538F-8748-45FC-814B-556406AC01D4}" srcOrd="0" destOrd="0" presId="urn:microsoft.com/office/officeart/2005/8/layout/default#22"/>
    <dgm:cxn modelId="{F116C12A-7EE9-48D2-BF82-FF9042033204}" type="presParOf" srcId="{40F8538F-8748-45FC-814B-556406AC01D4}" destId="{10C24814-E8EF-4FE3-8BE2-7EF53E0317C7}" srcOrd="0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E6F7A99A-E801-4BD9-BD99-4B2FA7D5F0E9}" type="doc">
      <dgm:prSet loTypeId="urn:microsoft.com/office/officeart/2005/8/layout/matrix1" loCatId="matrix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AD980DB-B60D-445B-BB8E-82D9362B735B}">
      <dgm:prSet phldrT="[Текст]" custT="1"/>
      <dgm:spPr>
        <a:solidFill>
          <a:srgbClr val="00B0F0"/>
        </a:solidFill>
      </dgm:spPr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1800" dirty="0" smtClean="0">
              <a:solidFill>
                <a:schemeClr val="bg1"/>
              </a:solidFill>
            </a:rPr>
            <a:t>На развитие массовой физической культуры и спорта</a:t>
          </a:r>
        </a:p>
        <a:p>
          <a:pPr>
            <a:lnSpc>
              <a:spcPct val="100000"/>
            </a:lnSpc>
            <a:spcAft>
              <a:spcPts val="600"/>
            </a:spcAft>
          </a:pPr>
          <a:r>
            <a:rPr lang="ru-RU" sz="1800" b="1" dirty="0" smtClean="0">
              <a:solidFill>
                <a:schemeClr val="bg1"/>
              </a:solidFill>
            </a:rPr>
            <a:t>798,7 тыс. рублей </a:t>
          </a:r>
        </a:p>
        <a:p>
          <a:pPr>
            <a:lnSpc>
              <a:spcPct val="100000"/>
            </a:lnSpc>
            <a:spcAft>
              <a:spcPts val="600"/>
            </a:spcAft>
          </a:pPr>
          <a:r>
            <a:rPr lang="ru-RU" sz="1800" dirty="0" smtClean="0">
              <a:solidFill>
                <a:schemeClr val="bg1"/>
              </a:solidFill>
            </a:rPr>
            <a:t>(114,3% к показателю 2016 года)</a:t>
          </a:r>
          <a:endParaRPr lang="ru-RU" sz="1800" dirty="0">
            <a:solidFill>
              <a:schemeClr val="bg1"/>
            </a:solidFill>
          </a:endParaRPr>
        </a:p>
      </dgm:t>
    </dgm:pt>
    <dgm:pt modelId="{742D005A-86EC-4B43-BE00-95C0B81FB713}" type="parTrans" cxnId="{B5751333-4698-4523-8F46-4CF4D6EDD517}">
      <dgm:prSet/>
      <dgm:spPr/>
      <dgm:t>
        <a:bodyPr/>
        <a:lstStyle/>
        <a:p>
          <a:endParaRPr lang="ru-RU"/>
        </a:p>
      </dgm:t>
    </dgm:pt>
    <dgm:pt modelId="{F67F142A-1BCF-47D6-AC5E-B041F0ED8B6D}" type="sibTrans" cxnId="{B5751333-4698-4523-8F46-4CF4D6EDD517}">
      <dgm:prSet/>
      <dgm:spPr/>
      <dgm:t>
        <a:bodyPr/>
        <a:lstStyle/>
        <a:p>
          <a:endParaRPr lang="ru-RU"/>
        </a:p>
      </dgm:t>
    </dgm:pt>
    <dgm:pt modelId="{28BED1A1-AA6D-4180-910C-A7308A07C306}">
      <dgm:prSet phldrT="[Текст]"/>
      <dgm:spPr/>
      <dgm:t>
        <a:bodyPr/>
        <a:lstStyle/>
        <a:p>
          <a:r>
            <a:rPr lang="ru-RU" dirty="0" smtClean="0"/>
            <a:t>Проведено 41 спортивное мероприятие </a:t>
          </a:r>
          <a:endParaRPr lang="ru-RU" dirty="0"/>
        </a:p>
      </dgm:t>
    </dgm:pt>
    <dgm:pt modelId="{F855C408-1753-43A1-83DE-414E492CB3A9}" type="parTrans" cxnId="{23EC8814-25A3-4C8A-BEA1-7DF1DBA235F9}">
      <dgm:prSet/>
      <dgm:spPr/>
      <dgm:t>
        <a:bodyPr/>
        <a:lstStyle/>
        <a:p>
          <a:endParaRPr lang="ru-RU"/>
        </a:p>
      </dgm:t>
    </dgm:pt>
    <dgm:pt modelId="{51AD4000-3300-4EF7-BD5F-0BAD82D10167}" type="sibTrans" cxnId="{23EC8814-25A3-4C8A-BEA1-7DF1DBA235F9}">
      <dgm:prSet/>
      <dgm:spPr/>
      <dgm:t>
        <a:bodyPr/>
        <a:lstStyle/>
        <a:p>
          <a:endParaRPr lang="ru-RU"/>
        </a:p>
      </dgm:t>
    </dgm:pt>
    <dgm:pt modelId="{60D69231-2293-4514-A32C-5B4A58C4C380}">
      <dgm:prSet phldrT="[Текст]"/>
      <dgm:spPr/>
      <dgm:t>
        <a:bodyPr/>
        <a:lstStyle/>
        <a:p>
          <a:r>
            <a:rPr lang="ru-RU" dirty="0" smtClean="0"/>
            <a:t>Команды района приняли участие в 20 соревнованиях краевого уровня и всероссийских мероприятиях</a:t>
          </a:r>
          <a:endParaRPr lang="ru-RU" dirty="0"/>
        </a:p>
      </dgm:t>
    </dgm:pt>
    <dgm:pt modelId="{B791F767-C2C6-4972-BD01-385C747DA8AC}" type="parTrans" cxnId="{F5A95B73-5280-468B-98ED-E2CD4B0C8EB9}">
      <dgm:prSet/>
      <dgm:spPr/>
      <dgm:t>
        <a:bodyPr/>
        <a:lstStyle/>
        <a:p>
          <a:endParaRPr lang="ru-RU"/>
        </a:p>
      </dgm:t>
    </dgm:pt>
    <dgm:pt modelId="{1E200E14-2845-4C05-A47D-1D18A71C1707}" type="sibTrans" cxnId="{F5A95B73-5280-468B-98ED-E2CD4B0C8EB9}">
      <dgm:prSet/>
      <dgm:spPr/>
      <dgm:t>
        <a:bodyPr/>
        <a:lstStyle/>
        <a:p>
          <a:endParaRPr lang="ru-RU"/>
        </a:p>
      </dgm:t>
    </dgm:pt>
    <dgm:pt modelId="{EC0687E7-395D-422D-BC89-4A25FD30A42A}">
      <dgm:prSet phldrT="[Текст]" custT="1"/>
      <dgm:spPr/>
      <dgm:t>
        <a:bodyPr/>
        <a:lstStyle/>
        <a:p>
          <a:r>
            <a:rPr lang="ru-RU" sz="2000" dirty="0" smtClean="0"/>
            <a:t>соревнования по футболу, волейболу, баскетболу, легкой атлетике, дзюдо, самбо, мини-футболу, шахматам, шашкам</a:t>
          </a:r>
          <a:endParaRPr lang="ru-RU" sz="2000" dirty="0"/>
        </a:p>
      </dgm:t>
    </dgm:pt>
    <dgm:pt modelId="{F9BEB7CC-0FA3-4944-AC21-DC010B203621}" type="parTrans" cxnId="{822FAB52-C56B-43B0-A6E2-81B63E6F57D7}">
      <dgm:prSet/>
      <dgm:spPr/>
      <dgm:t>
        <a:bodyPr/>
        <a:lstStyle/>
        <a:p>
          <a:endParaRPr lang="ru-RU"/>
        </a:p>
      </dgm:t>
    </dgm:pt>
    <dgm:pt modelId="{54206D37-B0D1-48A0-BCBE-FC0A5F4E4F45}" type="sibTrans" cxnId="{822FAB52-C56B-43B0-A6E2-81B63E6F57D7}">
      <dgm:prSet/>
      <dgm:spPr/>
      <dgm:t>
        <a:bodyPr/>
        <a:lstStyle/>
        <a:p>
          <a:endParaRPr lang="ru-RU"/>
        </a:p>
      </dgm:t>
    </dgm:pt>
    <dgm:pt modelId="{8A9FD48A-755D-46CC-837A-A6E202C8C83F}">
      <dgm:prSet phldrT="[Текст]"/>
      <dgm:spPr/>
      <dgm:t>
        <a:bodyPr/>
        <a:lstStyle/>
        <a:p>
          <a:r>
            <a:rPr lang="ru-RU" dirty="0" smtClean="0"/>
            <a:t>Приняло участие 3,85 тысяч человек</a:t>
          </a:r>
          <a:endParaRPr lang="ru-RU" dirty="0"/>
        </a:p>
      </dgm:t>
    </dgm:pt>
    <dgm:pt modelId="{0F117592-AF9B-4D64-AE0D-21511158413D}" type="parTrans" cxnId="{092B30B9-F66E-4785-A22D-3BFCC54A57BB}">
      <dgm:prSet/>
      <dgm:spPr/>
      <dgm:t>
        <a:bodyPr/>
        <a:lstStyle/>
        <a:p>
          <a:endParaRPr lang="ru-RU"/>
        </a:p>
      </dgm:t>
    </dgm:pt>
    <dgm:pt modelId="{F1901F96-6A85-4846-BD94-3161CAE1913B}" type="sibTrans" cxnId="{092B30B9-F66E-4785-A22D-3BFCC54A57BB}">
      <dgm:prSet/>
      <dgm:spPr/>
      <dgm:t>
        <a:bodyPr/>
        <a:lstStyle/>
        <a:p>
          <a:endParaRPr lang="ru-RU"/>
        </a:p>
      </dgm:t>
    </dgm:pt>
    <dgm:pt modelId="{FD04C455-B11B-4161-9B28-83CA9BFA672D}" type="pres">
      <dgm:prSet presAssocID="{E6F7A99A-E801-4BD9-BD99-4B2FA7D5F0E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D877AF-A423-4E2D-946A-FDF5855C1EA7}" type="pres">
      <dgm:prSet presAssocID="{E6F7A99A-E801-4BD9-BD99-4B2FA7D5F0E9}" presName="matrix" presStyleCnt="0"/>
      <dgm:spPr/>
    </dgm:pt>
    <dgm:pt modelId="{2F46D27A-CB4D-4BAB-8A66-5F4FF4B9DAC1}" type="pres">
      <dgm:prSet presAssocID="{E6F7A99A-E801-4BD9-BD99-4B2FA7D5F0E9}" presName="tile1" presStyleLbl="node1" presStyleIdx="0" presStyleCnt="4" custLinFactNeighborX="-1802" custLinFactNeighborY="-3314"/>
      <dgm:spPr/>
      <dgm:t>
        <a:bodyPr/>
        <a:lstStyle/>
        <a:p>
          <a:endParaRPr lang="ru-RU"/>
        </a:p>
      </dgm:t>
    </dgm:pt>
    <dgm:pt modelId="{D8E8CFDC-21E9-4BE6-993B-9EFFD4E7991F}" type="pres">
      <dgm:prSet presAssocID="{E6F7A99A-E801-4BD9-BD99-4B2FA7D5F0E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A9CA6-64A5-4C70-A265-045CAF5C4D45}" type="pres">
      <dgm:prSet presAssocID="{E6F7A99A-E801-4BD9-BD99-4B2FA7D5F0E9}" presName="tile2" presStyleLbl="node1" presStyleIdx="1" presStyleCnt="4"/>
      <dgm:spPr/>
      <dgm:t>
        <a:bodyPr/>
        <a:lstStyle/>
        <a:p>
          <a:endParaRPr lang="ru-RU"/>
        </a:p>
      </dgm:t>
    </dgm:pt>
    <dgm:pt modelId="{F1F00F8B-0932-42BD-81EF-F91E6194DF38}" type="pres">
      <dgm:prSet presAssocID="{E6F7A99A-E801-4BD9-BD99-4B2FA7D5F0E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9D077-E479-4F70-8F77-7B3B3E928DBC}" type="pres">
      <dgm:prSet presAssocID="{E6F7A99A-E801-4BD9-BD99-4B2FA7D5F0E9}" presName="tile3" presStyleLbl="node1" presStyleIdx="2" presStyleCnt="4"/>
      <dgm:spPr/>
      <dgm:t>
        <a:bodyPr/>
        <a:lstStyle/>
        <a:p>
          <a:endParaRPr lang="ru-RU"/>
        </a:p>
      </dgm:t>
    </dgm:pt>
    <dgm:pt modelId="{6ABB5593-4FDF-4355-A3F6-5D6C2C7ABA5F}" type="pres">
      <dgm:prSet presAssocID="{E6F7A99A-E801-4BD9-BD99-4B2FA7D5F0E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7C95BA-8AB6-414F-8AD2-DC984305F363}" type="pres">
      <dgm:prSet presAssocID="{E6F7A99A-E801-4BD9-BD99-4B2FA7D5F0E9}" presName="tile4" presStyleLbl="node1" presStyleIdx="3" presStyleCnt="4"/>
      <dgm:spPr/>
      <dgm:t>
        <a:bodyPr/>
        <a:lstStyle/>
        <a:p>
          <a:endParaRPr lang="ru-RU"/>
        </a:p>
      </dgm:t>
    </dgm:pt>
    <dgm:pt modelId="{B54148EC-FE3D-416B-B162-3F944AAF7344}" type="pres">
      <dgm:prSet presAssocID="{E6F7A99A-E801-4BD9-BD99-4B2FA7D5F0E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52FE2B-6B1B-43DE-9B97-F4530BBEA98C}" type="pres">
      <dgm:prSet presAssocID="{E6F7A99A-E801-4BD9-BD99-4B2FA7D5F0E9}" presName="centerTile" presStyleLbl="fgShp" presStyleIdx="0" presStyleCnt="1" custScaleX="135135" custScaleY="140000" custLinFactNeighborX="-6006" custLinFactNeighborY="5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FAB52-C56B-43B0-A6E2-81B63E6F57D7}" srcId="{EAD980DB-B60D-445B-BB8E-82D9362B735B}" destId="{EC0687E7-395D-422D-BC89-4A25FD30A42A}" srcOrd="2" destOrd="0" parTransId="{F9BEB7CC-0FA3-4944-AC21-DC010B203621}" sibTransId="{54206D37-B0D1-48A0-BCBE-FC0A5F4E4F45}"/>
    <dgm:cxn modelId="{5509704A-31CC-4E8D-A6A7-4DB72CC73553}" type="presOf" srcId="{8A9FD48A-755D-46CC-837A-A6E202C8C83F}" destId="{6A7C95BA-8AB6-414F-8AD2-DC984305F363}" srcOrd="0" destOrd="0" presId="urn:microsoft.com/office/officeart/2005/8/layout/matrix1"/>
    <dgm:cxn modelId="{E5D1BA4B-BC08-4670-9A23-AAD22E9CE4BB}" type="presOf" srcId="{28BED1A1-AA6D-4180-910C-A7308A07C306}" destId="{D8E8CFDC-21E9-4BE6-993B-9EFFD4E7991F}" srcOrd="1" destOrd="0" presId="urn:microsoft.com/office/officeart/2005/8/layout/matrix1"/>
    <dgm:cxn modelId="{61A5DDFD-4CFA-439F-AB8F-AEF3A6ACD66F}" type="presOf" srcId="{28BED1A1-AA6D-4180-910C-A7308A07C306}" destId="{2F46D27A-CB4D-4BAB-8A66-5F4FF4B9DAC1}" srcOrd="0" destOrd="0" presId="urn:microsoft.com/office/officeart/2005/8/layout/matrix1"/>
    <dgm:cxn modelId="{290AAC2D-EBCD-49CD-B26B-D517C2E6891D}" type="presOf" srcId="{8A9FD48A-755D-46CC-837A-A6E202C8C83F}" destId="{B54148EC-FE3D-416B-B162-3F944AAF7344}" srcOrd="1" destOrd="0" presId="urn:microsoft.com/office/officeart/2005/8/layout/matrix1"/>
    <dgm:cxn modelId="{D2A2AA52-F25A-4EA5-BB43-EF2F5F711D6D}" type="presOf" srcId="{E6F7A99A-E801-4BD9-BD99-4B2FA7D5F0E9}" destId="{FD04C455-B11B-4161-9B28-83CA9BFA672D}" srcOrd="0" destOrd="0" presId="urn:microsoft.com/office/officeart/2005/8/layout/matrix1"/>
    <dgm:cxn modelId="{092B30B9-F66E-4785-A22D-3BFCC54A57BB}" srcId="{EAD980DB-B60D-445B-BB8E-82D9362B735B}" destId="{8A9FD48A-755D-46CC-837A-A6E202C8C83F}" srcOrd="3" destOrd="0" parTransId="{0F117592-AF9B-4D64-AE0D-21511158413D}" sibTransId="{F1901F96-6A85-4846-BD94-3161CAE1913B}"/>
    <dgm:cxn modelId="{19377D0A-2756-4CF9-A179-CF5E826B4146}" type="presOf" srcId="{EC0687E7-395D-422D-BC89-4A25FD30A42A}" destId="{6ABB5593-4FDF-4355-A3F6-5D6C2C7ABA5F}" srcOrd="1" destOrd="0" presId="urn:microsoft.com/office/officeart/2005/8/layout/matrix1"/>
    <dgm:cxn modelId="{D23AE164-8271-45C6-B604-76C8617C6587}" type="presOf" srcId="{60D69231-2293-4514-A32C-5B4A58C4C380}" destId="{F1F00F8B-0932-42BD-81EF-F91E6194DF38}" srcOrd="1" destOrd="0" presId="urn:microsoft.com/office/officeart/2005/8/layout/matrix1"/>
    <dgm:cxn modelId="{D17B15A7-BCDD-47AD-99E4-3539A43431FC}" type="presOf" srcId="{60D69231-2293-4514-A32C-5B4A58C4C380}" destId="{798A9CA6-64A5-4C70-A265-045CAF5C4D45}" srcOrd="0" destOrd="0" presId="urn:microsoft.com/office/officeart/2005/8/layout/matrix1"/>
    <dgm:cxn modelId="{F5A95B73-5280-468B-98ED-E2CD4B0C8EB9}" srcId="{EAD980DB-B60D-445B-BB8E-82D9362B735B}" destId="{60D69231-2293-4514-A32C-5B4A58C4C380}" srcOrd="1" destOrd="0" parTransId="{B791F767-C2C6-4972-BD01-385C747DA8AC}" sibTransId="{1E200E14-2845-4C05-A47D-1D18A71C1707}"/>
    <dgm:cxn modelId="{E235CDDE-3FC0-4B80-9FA9-1BBEEEDFEE30}" type="presOf" srcId="{EC0687E7-395D-422D-BC89-4A25FD30A42A}" destId="{8979D077-E479-4F70-8F77-7B3B3E928DBC}" srcOrd="0" destOrd="0" presId="urn:microsoft.com/office/officeart/2005/8/layout/matrix1"/>
    <dgm:cxn modelId="{B5751333-4698-4523-8F46-4CF4D6EDD517}" srcId="{E6F7A99A-E801-4BD9-BD99-4B2FA7D5F0E9}" destId="{EAD980DB-B60D-445B-BB8E-82D9362B735B}" srcOrd="0" destOrd="0" parTransId="{742D005A-86EC-4B43-BE00-95C0B81FB713}" sibTransId="{F67F142A-1BCF-47D6-AC5E-B041F0ED8B6D}"/>
    <dgm:cxn modelId="{23EC8814-25A3-4C8A-BEA1-7DF1DBA235F9}" srcId="{EAD980DB-B60D-445B-BB8E-82D9362B735B}" destId="{28BED1A1-AA6D-4180-910C-A7308A07C306}" srcOrd="0" destOrd="0" parTransId="{F855C408-1753-43A1-83DE-414E492CB3A9}" sibTransId="{51AD4000-3300-4EF7-BD5F-0BAD82D10167}"/>
    <dgm:cxn modelId="{EC822571-A179-49E0-89AE-FB60A47E6019}" type="presOf" srcId="{EAD980DB-B60D-445B-BB8E-82D9362B735B}" destId="{1C52FE2B-6B1B-43DE-9B97-F4530BBEA98C}" srcOrd="0" destOrd="0" presId="urn:microsoft.com/office/officeart/2005/8/layout/matrix1"/>
    <dgm:cxn modelId="{0FD23856-22F4-406D-87DD-FB6258A3E340}" type="presParOf" srcId="{FD04C455-B11B-4161-9B28-83CA9BFA672D}" destId="{D9D877AF-A423-4E2D-946A-FDF5855C1EA7}" srcOrd="0" destOrd="0" presId="urn:microsoft.com/office/officeart/2005/8/layout/matrix1"/>
    <dgm:cxn modelId="{232563E1-659A-48DC-9ADD-DDC0C698F841}" type="presParOf" srcId="{D9D877AF-A423-4E2D-946A-FDF5855C1EA7}" destId="{2F46D27A-CB4D-4BAB-8A66-5F4FF4B9DAC1}" srcOrd="0" destOrd="0" presId="urn:microsoft.com/office/officeart/2005/8/layout/matrix1"/>
    <dgm:cxn modelId="{1096F771-3029-41BE-AEE4-6949F3B6943A}" type="presParOf" srcId="{D9D877AF-A423-4E2D-946A-FDF5855C1EA7}" destId="{D8E8CFDC-21E9-4BE6-993B-9EFFD4E7991F}" srcOrd="1" destOrd="0" presId="urn:microsoft.com/office/officeart/2005/8/layout/matrix1"/>
    <dgm:cxn modelId="{E90FC5F9-D2E6-4F60-9053-4D6848455DE4}" type="presParOf" srcId="{D9D877AF-A423-4E2D-946A-FDF5855C1EA7}" destId="{798A9CA6-64A5-4C70-A265-045CAF5C4D45}" srcOrd="2" destOrd="0" presId="urn:microsoft.com/office/officeart/2005/8/layout/matrix1"/>
    <dgm:cxn modelId="{98191289-FE6D-4857-A4EF-6EAD47E825DD}" type="presParOf" srcId="{D9D877AF-A423-4E2D-946A-FDF5855C1EA7}" destId="{F1F00F8B-0932-42BD-81EF-F91E6194DF38}" srcOrd="3" destOrd="0" presId="urn:microsoft.com/office/officeart/2005/8/layout/matrix1"/>
    <dgm:cxn modelId="{20FC2E0A-8F24-4C1B-9565-4C0E450022F4}" type="presParOf" srcId="{D9D877AF-A423-4E2D-946A-FDF5855C1EA7}" destId="{8979D077-E479-4F70-8F77-7B3B3E928DBC}" srcOrd="4" destOrd="0" presId="urn:microsoft.com/office/officeart/2005/8/layout/matrix1"/>
    <dgm:cxn modelId="{0B61522F-5726-4883-8C49-A44FB6A152B3}" type="presParOf" srcId="{D9D877AF-A423-4E2D-946A-FDF5855C1EA7}" destId="{6ABB5593-4FDF-4355-A3F6-5D6C2C7ABA5F}" srcOrd="5" destOrd="0" presId="urn:microsoft.com/office/officeart/2005/8/layout/matrix1"/>
    <dgm:cxn modelId="{C7BF2895-8F7B-404E-9C6F-448CB6F2E55C}" type="presParOf" srcId="{D9D877AF-A423-4E2D-946A-FDF5855C1EA7}" destId="{6A7C95BA-8AB6-414F-8AD2-DC984305F363}" srcOrd="6" destOrd="0" presId="urn:microsoft.com/office/officeart/2005/8/layout/matrix1"/>
    <dgm:cxn modelId="{4129B38C-52E2-47FC-8A25-93E54E9C0F8E}" type="presParOf" srcId="{D9D877AF-A423-4E2D-946A-FDF5855C1EA7}" destId="{B54148EC-FE3D-416B-B162-3F944AAF7344}" srcOrd="7" destOrd="0" presId="urn:microsoft.com/office/officeart/2005/8/layout/matrix1"/>
    <dgm:cxn modelId="{28E32BAB-0017-4A62-A9AF-EFB4F6DEB2E1}" type="presParOf" srcId="{FD04C455-B11B-4161-9B28-83CA9BFA672D}" destId="{1C52FE2B-6B1B-43DE-9B97-F4530BBEA98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4A9F37-F7B3-451D-BCB4-53CF16B602E1}" type="presOf" srcId="{F9B8AE20-0341-4335-B0AA-166189E45AE0}" destId="{10C24814-E8EF-4FE3-8BE2-7EF53E0317C7}" srcOrd="0" destOrd="0" presId="urn:microsoft.com/office/officeart/2005/8/layout/default#38"/>
    <dgm:cxn modelId="{AC6ADA59-9AC1-4098-882B-0A7ECB0F2C6C}" type="presOf" srcId="{084B1F8F-EF8C-4238-ADFD-6C6858678756}" destId="{40F8538F-8748-45FC-814B-556406AC01D4}" srcOrd="0" destOrd="0" presId="urn:microsoft.com/office/officeart/2005/8/layout/default#3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95D9C38-BC30-44BF-A541-DA68CBE7CD06}" type="presParOf" srcId="{40F8538F-8748-45FC-814B-556406AC01D4}" destId="{10C24814-E8EF-4FE3-8BE2-7EF53E0317C7}" srcOrd="0" destOrd="0" presId="urn:microsoft.com/office/officeart/2005/8/layout/default#3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FFA5C0-960E-422E-9F3A-89D69D0F9FE7}" type="presOf" srcId="{084B1F8F-EF8C-4238-ADFD-6C6858678756}" destId="{40F8538F-8748-45FC-814B-556406AC01D4}" srcOrd="0" destOrd="0" presId="urn:microsoft.com/office/officeart/2005/8/layout/default#9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67763706-BB8A-45D1-82E3-AC2EF29137E1}" type="presOf" srcId="{F9B8AE20-0341-4335-B0AA-166189E45AE0}" destId="{10C24814-E8EF-4FE3-8BE2-7EF53E0317C7}" srcOrd="0" destOrd="0" presId="urn:microsoft.com/office/officeart/2005/8/layout/default#9"/>
    <dgm:cxn modelId="{77861801-6E13-4EED-AC5A-2E50AAE1AA2C}" type="presParOf" srcId="{40F8538F-8748-45FC-814B-556406AC01D4}" destId="{10C24814-E8EF-4FE3-8BE2-7EF53E0317C7}" srcOrd="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DD9A987-FF75-4015-B674-9C1452F93255}" type="presOf" srcId="{084B1F8F-EF8C-4238-ADFD-6C6858678756}" destId="{40F8538F-8748-45FC-814B-556406AC01D4}" srcOrd="0" destOrd="0" presId="urn:microsoft.com/office/officeart/2005/8/layout/default#7"/>
    <dgm:cxn modelId="{E73FD696-99CD-4815-AB53-A73D4A8EDEBD}" type="presOf" srcId="{F9B8AE20-0341-4335-B0AA-166189E45AE0}" destId="{10C24814-E8EF-4FE3-8BE2-7EF53E0317C7}" srcOrd="0" destOrd="0" presId="urn:microsoft.com/office/officeart/2005/8/layout/default#7"/>
    <dgm:cxn modelId="{C6447381-83DB-4116-AB4B-787404D2FFD8}" type="presParOf" srcId="{40F8538F-8748-45FC-814B-556406AC01D4}" destId="{10C24814-E8EF-4FE3-8BE2-7EF53E0317C7}" srcOrd="0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D8C82464-6884-4C93-A15C-88766490CD9D}" type="doc">
      <dgm:prSet loTypeId="urn:microsoft.com/office/officeart/2005/8/layout/equation2" loCatId="relationship" qsTypeId="urn:microsoft.com/office/officeart/2005/8/quickstyle/3d1" qsCatId="3D" csTypeId="urn:microsoft.com/office/officeart/2005/8/colors/accent1_2" csCatId="accent1" phldr="1"/>
      <dgm:spPr/>
    </dgm:pt>
    <dgm:pt modelId="{B374E308-41DF-4882-A2AF-5DDDB5C488F5}">
      <dgm:prSet phldrT="[Текст]"/>
      <dgm:spPr/>
      <dgm:t>
        <a:bodyPr/>
        <a:lstStyle/>
        <a:p>
          <a:r>
            <a:rPr lang="ru-RU" dirty="0" smtClean="0"/>
            <a:t>743</a:t>
          </a:r>
          <a:endParaRPr lang="ru-RU" dirty="0"/>
        </a:p>
      </dgm:t>
    </dgm:pt>
    <dgm:pt modelId="{CD7E9F6C-14B3-4B57-BFE6-FEB49C8F9DF6}" type="parTrans" cxnId="{FD3BC8FC-81F9-4E2E-9B92-1784794A0955}">
      <dgm:prSet/>
      <dgm:spPr/>
      <dgm:t>
        <a:bodyPr/>
        <a:lstStyle/>
        <a:p>
          <a:endParaRPr lang="ru-RU"/>
        </a:p>
      </dgm:t>
    </dgm:pt>
    <dgm:pt modelId="{C10A8C61-5D41-4516-88E6-E2BB73267489}" type="sibTrans" cxnId="{FD3BC8FC-81F9-4E2E-9B92-1784794A0955}">
      <dgm:prSet/>
      <dgm:spPr/>
      <dgm:t>
        <a:bodyPr/>
        <a:lstStyle/>
        <a:p>
          <a:endParaRPr lang="ru-RU"/>
        </a:p>
      </dgm:t>
    </dgm:pt>
    <dgm:pt modelId="{D6CC6B93-27E9-4A18-A81A-FA65F163A53A}">
      <dgm:prSet phldrT="[Текст]"/>
      <dgm:spPr/>
      <dgm:t>
        <a:bodyPr/>
        <a:lstStyle/>
        <a:p>
          <a:r>
            <a:rPr lang="ru-RU" dirty="0" smtClean="0"/>
            <a:t>1731</a:t>
          </a:r>
          <a:endParaRPr lang="ru-RU" dirty="0"/>
        </a:p>
      </dgm:t>
    </dgm:pt>
    <dgm:pt modelId="{C81AF70B-FE97-4A8A-A3A4-599ED0AFE434}" type="parTrans" cxnId="{24AC2C78-F2A5-4B69-AF60-7F07B94AB8B3}">
      <dgm:prSet/>
      <dgm:spPr/>
      <dgm:t>
        <a:bodyPr/>
        <a:lstStyle/>
        <a:p>
          <a:endParaRPr lang="ru-RU"/>
        </a:p>
      </dgm:t>
    </dgm:pt>
    <dgm:pt modelId="{03B53091-F291-466B-81A8-072B84254B11}" type="sibTrans" cxnId="{24AC2C78-F2A5-4B69-AF60-7F07B94AB8B3}">
      <dgm:prSet/>
      <dgm:spPr/>
      <dgm:t>
        <a:bodyPr/>
        <a:lstStyle/>
        <a:p>
          <a:endParaRPr lang="ru-RU"/>
        </a:p>
      </dgm:t>
    </dgm:pt>
    <dgm:pt modelId="{8C513C2C-1E0C-4673-A6BA-5B0AE15427AE}">
      <dgm:prSet phldrT="[Текст]"/>
      <dgm:spPr/>
      <dgm:t>
        <a:bodyPr/>
        <a:lstStyle/>
        <a:p>
          <a:r>
            <a:rPr lang="ru-RU" dirty="0" smtClean="0"/>
            <a:t>2474 субъектов</a:t>
          </a:r>
          <a:endParaRPr lang="ru-RU" dirty="0"/>
        </a:p>
      </dgm:t>
    </dgm:pt>
    <dgm:pt modelId="{863B5A99-7FCB-4F7E-8086-7B2170074A73}" type="parTrans" cxnId="{259014E8-9672-4EB0-BBAB-EB0CEAEDCEA4}">
      <dgm:prSet/>
      <dgm:spPr/>
      <dgm:t>
        <a:bodyPr/>
        <a:lstStyle/>
        <a:p>
          <a:endParaRPr lang="ru-RU"/>
        </a:p>
      </dgm:t>
    </dgm:pt>
    <dgm:pt modelId="{A58CB20B-EA32-4305-8636-B082DCA3F94C}" type="sibTrans" cxnId="{259014E8-9672-4EB0-BBAB-EB0CEAEDCEA4}">
      <dgm:prSet/>
      <dgm:spPr/>
      <dgm:t>
        <a:bodyPr/>
        <a:lstStyle/>
        <a:p>
          <a:endParaRPr lang="ru-RU"/>
        </a:p>
      </dgm:t>
    </dgm:pt>
    <dgm:pt modelId="{4F7E415F-C4D7-4E98-86FA-283F1DAB07E0}" type="pres">
      <dgm:prSet presAssocID="{D8C82464-6884-4C93-A15C-88766490CD9D}" presName="Name0" presStyleCnt="0">
        <dgm:presLayoutVars>
          <dgm:dir/>
          <dgm:resizeHandles val="exact"/>
        </dgm:presLayoutVars>
      </dgm:prSet>
      <dgm:spPr/>
    </dgm:pt>
    <dgm:pt modelId="{090767CA-D636-41EF-8086-EFA13E80B37D}" type="pres">
      <dgm:prSet presAssocID="{D8C82464-6884-4C93-A15C-88766490CD9D}" presName="vNodes" presStyleCnt="0"/>
      <dgm:spPr/>
    </dgm:pt>
    <dgm:pt modelId="{3E51CE6D-25C7-4A08-B4FD-57EA51BCC164}" type="pres">
      <dgm:prSet presAssocID="{B374E308-41DF-4882-A2AF-5DDDB5C488F5}" presName="node" presStyleLbl="node1" presStyleIdx="0" presStyleCnt="3" custLinFactX="100000" custLinFactY="1429" custLinFactNeighborX="13949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C4E62-A33D-4EA2-B3CB-D23A690184B3}" type="pres">
      <dgm:prSet presAssocID="{C10A8C61-5D41-4516-88E6-E2BB73267489}" presName="spacerT" presStyleCnt="0"/>
      <dgm:spPr/>
    </dgm:pt>
    <dgm:pt modelId="{A0942DAC-8553-4037-8E5C-68DB683AAB73}" type="pres">
      <dgm:prSet presAssocID="{C10A8C61-5D41-4516-88E6-E2BB73267489}" presName="sibTrans" presStyleLbl="sibTrans2D1" presStyleIdx="0" presStyleCnt="2" custLinFactX="200000" custLinFactNeighborX="218121" custLinFactNeighborY="32340"/>
      <dgm:spPr/>
      <dgm:t>
        <a:bodyPr/>
        <a:lstStyle/>
        <a:p>
          <a:endParaRPr lang="ru-RU"/>
        </a:p>
      </dgm:t>
    </dgm:pt>
    <dgm:pt modelId="{DE87B82E-DE9E-4CA4-9141-739C2072512B}" type="pres">
      <dgm:prSet presAssocID="{C10A8C61-5D41-4516-88E6-E2BB73267489}" presName="spacerB" presStyleCnt="0"/>
      <dgm:spPr/>
    </dgm:pt>
    <dgm:pt modelId="{2EBB53C0-16CC-4F06-B1FA-3081777BE07C}" type="pres">
      <dgm:prSet presAssocID="{D6CC6B93-27E9-4A18-A81A-FA65F163A53A}" presName="node" presStyleLbl="node1" presStyleIdx="1" presStyleCnt="3" custLinFactX="100000" custLinFactNeighborX="140807" custLinFactNeighborY="-67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4DEF1-1C2D-47B0-9EFC-424B9DBAF4E6}" type="pres">
      <dgm:prSet presAssocID="{D8C82464-6884-4C93-A15C-88766490CD9D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3C45EAE4-2B08-4889-9744-6992C6F61F8A}" type="pres">
      <dgm:prSet presAssocID="{D8C82464-6884-4C93-A15C-88766490CD9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977AAF9-3322-4682-9F3C-1C36C89B0840}" type="pres">
      <dgm:prSet presAssocID="{D8C82464-6884-4C93-A15C-88766490CD9D}" presName="lastNode" presStyleLbl="node1" presStyleIdx="2" presStyleCnt="3" custLinFactX="-55678" custLinFactNeighborX="-100000" custLinFactNeighborY="5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3BC8FC-81F9-4E2E-9B92-1784794A0955}" srcId="{D8C82464-6884-4C93-A15C-88766490CD9D}" destId="{B374E308-41DF-4882-A2AF-5DDDB5C488F5}" srcOrd="0" destOrd="0" parTransId="{CD7E9F6C-14B3-4B57-BFE6-FEB49C8F9DF6}" sibTransId="{C10A8C61-5D41-4516-88E6-E2BB73267489}"/>
    <dgm:cxn modelId="{84F3B4C7-267C-4303-9DF3-F0E0B549211C}" type="presOf" srcId="{B374E308-41DF-4882-A2AF-5DDDB5C488F5}" destId="{3E51CE6D-25C7-4A08-B4FD-57EA51BCC164}" srcOrd="0" destOrd="0" presId="urn:microsoft.com/office/officeart/2005/8/layout/equation2"/>
    <dgm:cxn modelId="{1D60363B-3C2D-4D68-AE39-7EDB08D0A483}" type="presOf" srcId="{D6CC6B93-27E9-4A18-A81A-FA65F163A53A}" destId="{2EBB53C0-16CC-4F06-B1FA-3081777BE07C}" srcOrd="0" destOrd="0" presId="urn:microsoft.com/office/officeart/2005/8/layout/equation2"/>
    <dgm:cxn modelId="{4A8A03E9-665E-46F1-ACE1-7E5E57385117}" type="presOf" srcId="{03B53091-F291-466B-81A8-072B84254B11}" destId="{A1B4DEF1-1C2D-47B0-9EFC-424B9DBAF4E6}" srcOrd="0" destOrd="0" presId="urn:microsoft.com/office/officeart/2005/8/layout/equation2"/>
    <dgm:cxn modelId="{9BB13282-EF13-4E9E-8545-7BE2F55077A2}" type="presOf" srcId="{C10A8C61-5D41-4516-88E6-E2BB73267489}" destId="{A0942DAC-8553-4037-8E5C-68DB683AAB73}" srcOrd="0" destOrd="0" presId="urn:microsoft.com/office/officeart/2005/8/layout/equation2"/>
    <dgm:cxn modelId="{2D2B5D6C-9AEA-4ADA-9DAA-C65CAD668733}" type="presOf" srcId="{8C513C2C-1E0C-4673-A6BA-5B0AE15427AE}" destId="{B977AAF9-3322-4682-9F3C-1C36C89B0840}" srcOrd="0" destOrd="0" presId="urn:microsoft.com/office/officeart/2005/8/layout/equation2"/>
    <dgm:cxn modelId="{259014E8-9672-4EB0-BBAB-EB0CEAEDCEA4}" srcId="{D8C82464-6884-4C93-A15C-88766490CD9D}" destId="{8C513C2C-1E0C-4673-A6BA-5B0AE15427AE}" srcOrd="2" destOrd="0" parTransId="{863B5A99-7FCB-4F7E-8086-7B2170074A73}" sibTransId="{A58CB20B-EA32-4305-8636-B082DCA3F94C}"/>
    <dgm:cxn modelId="{24AC2C78-F2A5-4B69-AF60-7F07B94AB8B3}" srcId="{D8C82464-6884-4C93-A15C-88766490CD9D}" destId="{D6CC6B93-27E9-4A18-A81A-FA65F163A53A}" srcOrd="1" destOrd="0" parTransId="{C81AF70B-FE97-4A8A-A3A4-599ED0AFE434}" sibTransId="{03B53091-F291-466B-81A8-072B84254B11}"/>
    <dgm:cxn modelId="{3BAEC1D3-7082-4823-9788-3D2EAD01169E}" type="presOf" srcId="{03B53091-F291-466B-81A8-072B84254B11}" destId="{3C45EAE4-2B08-4889-9744-6992C6F61F8A}" srcOrd="1" destOrd="0" presId="urn:microsoft.com/office/officeart/2005/8/layout/equation2"/>
    <dgm:cxn modelId="{83719FE9-496E-4A2E-9CEE-EF937EBDC4ED}" type="presOf" srcId="{D8C82464-6884-4C93-A15C-88766490CD9D}" destId="{4F7E415F-C4D7-4E98-86FA-283F1DAB07E0}" srcOrd="0" destOrd="0" presId="urn:microsoft.com/office/officeart/2005/8/layout/equation2"/>
    <dgm:cxn modelId="{32D82B69-C84A-4427-A54C-ABD6473B314C}" type="presParOf" srcId="{4F7E415F-C4D7-4E98-86FA-283F1DAB07E0}" destId="{090767CA-D636-41EF-8086-EFA13E80B37D}" srcOrd="0" destOrd="0" presId="urn:microsoft.com/office/officeart/2005/8/layout/equation2"/>
    <dgm:cxn modelId="{CF351BD0-612E-4DC0-BA66-4DA232E3E824}" type="presParOf" srcId="{090767CA-D636-41EF-8086-EFA13E80B37D}" destId="{3E51CE6D-25C7-4A08-B4FD-57EA51BCC164}" srcOrd="0" destOrd="0" presId="urn:microsoft.com/office/officeart/2005/8/layout/equation2"/>
    <dgm:cxn modelId="{9BD880A0-0BDF-4FCB-8B1A-D168F6BED25A}" type="presParOf" srcId="{090767CA-D636-41EF-8086-EFA13E80B37D}" destId="{BF4C4E62-A33D-4EA2-B3CB-D23A690184B3}" srcOrd="1" destOrd="0" presId="urn:microsoft.com/office/officeart/2005/8/layout/equation2"/>
    <dgm:cxn modelId="{4B09F23F-3525-4BF0-9975-70F53B76AF2E}" type="presParOf" srcId="{090767CA-D636-41EF-8086-EFA13E80B37D}" destId="{A0942DAC-8553-4037-8E5C-68DB683AAB73}" srcOrd="2" destOrd="0" presId="urn:microsoft.com/office/officeart/2005/8/layout/equation2"/>
    <dgm:cxn modelId="{0146B569-2B21-4BA9-80B9-D61FB5BCE1A3}" type="presParOf" srcId="{090767CA-D636-41EF-8086-EFA13E80B37D}" destId="{DE87B82E-DE9E-4CA4-9141-739C2072512B}" srcOrd="3" destOrd="0" presId="urn:microsoft.com/office/officeart/2005/8/layout/equation2"/>
    <dgm:cxn modelId="{D1FE8DD1-E4BE-4AE8-88AB-007A5A1CB38B}" type="presParOf" srcId="{090767CA-D636-41EF-8086-EFA13E80B37D}" destId="{2EBB53C0-16CC-4F06-B1FA-3081777BE07C}" srcOrd="4" destOrd="0" presId="urn:microsoft.com/office/officeart/2005/8/layout/equation2"/>
    <dgm:cxn modelId="{305E1717-601F-4A59-81F3-7938CD9FF4F4}" type="presParOf" srcId="{4F7E415F-C4D7-4E98-86FA-283F1DAB07E0}" destId="{A1B4DEF1-1C2D-47B0-9EFC-424B9DBAF4E6}" srcOrd="1" destOrd="0" presId="urn:microsoft.com/office/officeart/2005/8/layout/equation2"/>
    <dgm:cxn modelId="{DBF534F8-1E18-4E57-8BE9-90CFD63CAE86}" type="presParOf" srcId="{A1B4DEF1-1C2D-47B0-9EFC-424B9DBAF4E6}" destId="{3C45EAE4-2B08-4889-9744-6992C6F61F8A}" srcOrd="0" destOrd="0" presId="urn:microsoft.com/office/officeart/2005/8/layout/equation2"/>
    <dgm:cxn modelId="{194A6EBC-07EE-4A75-9D31-F159BD7CB915}" type="presParOf" srcId="{4F7E415F-C4D7-4E98-86FA-283F1DAB07E0}" destId="{B977AAF9-3322-4682-9F3C-1C36C89B084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F2EABDD7-060D-4674-9C2C-EA8FBABAF7B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BD05CE-CEBC-4B96-AC66-5C7D00D40F19}">
      <dgm:prSet phldrT="[Текст]"/>
      <dgm:spPr/>
      <dgm:t>
        <a:bodyPr/>
        <a:lstStyle/>
        <a:p>
          <a:r>
            <a:rPr lang="ru-RU" dirty="0" smtClean="0"/>
            <a:t>28</a:t>
          </a:r>
          <a:endParaRPr lang="ru-RU" dirty="0"/>
        </a:p>
      </dgm:t>
    </dgm:pt>
    <dgm:pt modelId="{D4ECA303-1BE9-4730-B76B-975D04DA6379}" type="parTrans" cxnId="{1E42F615-EA60-41DF-A54E-7657E159861D}">
      <dgm:prSet/>
      <dgm:spPr/>
      <dgm:t>
        <a:bodyPr/>
        <a:lstStyle/>
        <a:p>
          <a:endParaRPr lang="ru-RU"/>
        </a:p>
      </dgm:t>
    </dgm:pt>
    <dgm:pt modelId="{CC25BE6B-71DB-4B7D-B359-B8E58F143524}" type="sibTrans" cxnId="{1E42F615-EA60-41DF-A54E-7657E159861D}">
      <dgm:prSet/>
      <dgm:spPr/>
      <dgm:t>
        <a:bodyPr/>
        <a:lstStyle/>
        <a:p>
          <a:endParaRPr lang="ru-RU"/>
        </a:p>
      </dgm:t>
    </dgm:pt>
    <dgm:pt modelId="{DA98CBBA-F943-47AD-A9D6-2DF3697A1044}">
      <dgm:prSet phldrT="[Текст]" custT="1"/>
      <dgm:spPr/>
      <dgm:t>
        <a:bodyPr/>
        <a:lstStyle/>
        <a:p>
          <a:r>
            <a:rPr lang="ru-RU" sz="1900" dirty="0" smtClean="0"/>
            <a:t>Увеличение субъектов на</a:t>
          </a:r>
          <a:endParaRPr lang="ru-RU" sz="1900" dirty="0"/>
        </a:p>
      </dgm:t>
    </dgm:pt>
    <dgm:pt modelId="{77EA1B64-5D8E-4F94-A516-9CA0312A98A3}" type="parTrans" cxnId="{07FB99E4-3A01-4ABC-82D9-40F9B408BF00}">
      <dgm:prSet/>
      <dgm:spPr/>
      <dgm:t>
        <a:bodyPr/>
        <a:lstStyle/>
        <a:p>
          <a:endParaRPr lang="ru-RU"/>
        </a:p>
      </dgm:t>
    </dgm:pt>
    <dgm:pt modelId="{A009B8F0-E8CB-45DB-80C8-322FA18DF82F}" type="sibTrans" cxnId="{07FB99E4-3A01-4ABC-82D9-40F9B408BF00}">
      <dgm:prSet/>
      <dgm:spPr/>
      <dgm:t>
        <a:bodyPr/>
        <a:lstStyle/>
        <a:p>
          <a:endParaRPr lang="ru-RU"/>
        </a:p>
      </dgm:t>
    </dgm:pt>
    <dgm:pt modelId="{41E244A1-583E-49AE-B7E8-99E53A042BF7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7234657-0430-4CF9-A634-A60DD471FE3E}" type="parTrans" cxnId="{9175F132-D0EF-4CEA-ACB2-1D3CD13141C0}">
      <dgm:prSet/>
      <dgm:spPr/>
      <dgm:t>
        <a:bodyPr/>
        <a:lstStyle/>
        <a:p>
          <a:endParaRPr lang="ru-RU"/>
        </a:p>
      </dgm:t>
    </dgm:pt>
    <dgm:pt modelId="{31DBEB37-BF8D-41E8-A7C9-26612ED840D5}" type="sibTrans" cxnId="{9175F132-D0EF-4CEA-ACB2-1D3CD13141C0}">
      <dgm:prSet/>
      <dgm:spPr/>
      <dgm:t>
        <a:bodyPr/>
        <a:lstStyle/>
        <a:p>
          <a:endParaRPr lang="ru-RU"/>
        </a:p>
      </dgm:t>
    </dgm:pt>
    <dgm:pt modelId="{027E62AC-FBFF-44D5-AA4E-729EC7E887A6}">
      <dgm:prSet phldrT="[Текст]" custT="1"/>
      <dgm:spPr/>
      <dgm:t>
        <a:bodyPr/>
        <a:lstStyle/>
        <a:p>
          <a:r>
            <a:rPr lang="ru-RU" sz="1900" dirty="0" smtClean="0"/>
            <a:t>Число юридических лиц уменьшилось на</a:t>
          </a:r>
          <a:endParaRPr lang="ru-RU" sz="1900" dirty="0"/>
        </a:p>
      </dgm:t>
    </dgm:pt>
    <dgm:pt modelId="{6C324358-7C3B-4CE1-9A8A-2AF9E0875DDD}" type="parTrans" cxnId="{72C5EF5B-DEE1-4794-A541-3F08ED944FE2}">
      <dgm:prSet/>
      <dgm:spPr/>
      <dgm:t>
        <a:bodyPr/>
        <a:lstStyle/>
        <a:p>
          <a:endParaRPr lang="ru-RU"/>
        </a:p>
      </dgm:t>
    </dgm:pt>
    <dgm:pt modelId="{204271A1-3154-4655-92D4-3B8C2B0BC81C}" type="sibTrans" cxnId="{72C5EF5B-DEE1-4794-A541-3F08ED944FE2}">
      <dgm:prSet/>
      <dgm:spPr/>
      <dgm:t>
        <a:bodyPr/>
        <a:lstStyle/>
        <a:p>
          <a:endParaRPr lang="ru-RU"/>
        </a:p>
      </dgm:t>
    </dgm:pt>
    <dgm:pt modelId="{8291B2FA-6D05-446D-A232-B3E43B448918}">
      <dgm:prSet phldrT="[Текст]"/>
      <dgm:spPr/>
      <dgm:t>
        <a:bodyPr/>
        <a:lstStyle/>
        <a:p>
          <a:r>
            <a:rPr lang="ru-RU" dirty="0" smtClean="0"/>
            <a:t>32</a:t>
          </a:r>
          <a:endParaRPr lang="ru-RU" dirty="0"/>
        </a:p>
      </dgm:t>
    </dgm:pt>
    <dgm:pt modelId="{70ADE80F-FE92-4D55-9A6B-AEA64CF9B3FB}" type="parTrans" cxnId="{70B06DB3-5554-4B7D-9B9A-89B22D09D43C}">
      <dgm:prSet/>
      <dgm:spPr/>
      <dgm:t>
        <a:bodyPr/>
        <a:lstStyle/>
        <a:p>
          <a:endParaRPr lang="ru-RU"/>
        </a:p>
      </dgm:t>
    </dgm:pt>
    <dgm:pt modelId="{E9557343-CEED-4B71-BE35-2E46BD0DE46F}" type="sibTrans" cxnId="{70B06DB3-5554-4B7D-9B9A-89B22D09D43C}">
      <dgm:prSet/>
      <dgm:spPr/>
      <dgm:t>
        <a:bodyPr/>
        <a:lstStyle/>
        <a:p>
          <a:endParaRPr lang="ru-RU"/>
        </a:p>
      </dgm:t>
    </dgm:pt>
    <dgm:pt modelId="{2400DC47-802F-48C6-85CB-41F3126E8B4C}">
      <dgm:prSet phldrT="[Текст]" custT="1"/>
      <dgm:spPr/>
      <dgm:t>
        <a:bodyPr/>
        <a:lstStyle/>
        <a:p>
          <a:r>
            <a:rPr lang="ru-RU" sz="1900" dirty="0" smtClean="0"/>
            <a:t> индивидуальных предпринимателей увеличилось на </a:t>
          </a:r>
          <a:endParaRPr lang="ru-RU" sz="1900" dirty="0"/>
        </a:p>
      </dgm:t>
    </dgm:pt>
    <dgm:pt modelId="{3EDA76D0-D3E2-4D7C-B091-36F2FD822F46}" type="parTrans" cxnId="{21408462-9A18-4AE3-A3AF-EA1AE26C8370}">
      <dgm:prSet/>
      <dgm:spPr/>
      <dgm:t>
        <a:bodyPr/>
        <a:lstStyle/>
        <a:p>
          <a:endParaRPr lang="ru-RU"/>
        </a:p>
      </dgm:t>
    </dgm:pt>
    <dgm:pt modelId="{B5C4DAB8-312B-4398-ACA8-DF0D0F03442F}" type="sibTrans" cxnId="{21408462-9A18-4AE3-A3AF-EA1AE26C8370}">
      <dgm:prSet/>
      <dgm:spPr/>
      <dgm:t>
        <a:bodyPr/>
        <a:lstStyle/>
        <a:p>
          <a:endParaRPr lang="ru-RU"/>
        </a:p>
      </dgm:t>
    </dgm:pt>
    <dgm:pt modelId="{38D14501-5F2A-4C61-B921-A43A45514F7B}" type="pres">
      <dgm:prSet presAssocID="{F2EABDD7-060D-4674-9C2C-EA8FBABAF7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083845-1D7D-430C-B033-73EEBB5F9FCC}" type="pres">
      <dgm:prSet presAssocID="{F2EABDD7-060D-4674-9C2C-EA8FBABAF7B1}" presName="tSp" presStyleCnt="0"/>
      <dgm:spPr/>
    </dgm:pt>
    <dgm:pt modelId="{25F609C9-879A-41EF-B3DF-23917FFCAC1F}" type="pres">
      <dgm:prSet presAssocID="{F2EABDD7-060D-4674-9C2C-EA8FBABAF7B1}" presName="bSp" presStyleCnt="0"/>
      <dgm:spPr/>
    </dgm:pt>
    <dgm:pt modelId="{15342E60-854C-4F07-9C3D-FA3DF1349533}" type="pres">
      <dgm:prSet presAssocID="{F2EABDD7-060D-4674-9C2C-EA8FBABAF7B1}" presName="process" presStyleCnt="0"/>
      <dgm:spPr/>
    </dgm:pt>
    <dgm:pt modelId="{66A11B0B-34B1-4C8E-861A-A4843EBA796B}" type="pres">
      <dgm:prSet presAssocID="{D5BD05CE-CEBC-4B96-AC66-5C7D00D40F19}" presName="composite1" presStyleCnt="0"/>
      <dgm:spPr/>
    </dgm:pt>
    <dgm:pt modelId="{7E3CA8E8-718F-464C-869C-8B3ED792ED26}" type="pres">
      <dgm:prSet presAssocID="{D5BD05CE-CEBC-4B96-AC66-5C7D00D40F19}" presName="dummyNode1" presStyleLbl="node1" presStyleIdx="0" presStyleCnt="3"/>
      <dgm:spPr/>
    </dgm:pt>
    <dgm:pt modelId="{D3A43C74-0251-4864-82F2-EEF453FE9106}" type="pres">
      <dgm:prSet presAssocID="{D5BD05CE-CEBC-4B96-AC66-5C7D00D40F19}" presName="childNode1" presStyleLbl="bgAcc1" presStyleIdx="0" presStyleCnt="3" custScaleX="126960" custScaleY="142133" custLinFactNeighborX="2363" custLinFactNeighborY="-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D8126A-D620-4297-90E1-663A684A38C8}" type="pres">
      <dgm:prSet presAssocID="{D5BD05CE-CEBC-4B96-AC66-5C7D00D40F1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A5EAD-6C7B-4CAC-BF5D-E16088D4F6A8}" type="pres">
      <dgm:prSet presAssocID="{D5BD05CE-CEBC-4B96-AC66-5C7D00D40F19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A9C65-57D3-4FEB-9C8D-C04B600C0F43}" type="pres">
      <dgm:prSet presAssocID="{D5BD05CE-CEBC-4B96-AC66-5C7D00D40F19}" presName="connSite1" presStyleCnt="0"/>
      <dgm:spPr/>
    </dgm:pt>
    <dgm:pt modelId="{16513C5A-98C7-497D-9343-4A582ECBCDA5}" type="pres">
      <dgm:prSet presAssocID="{CC25BE6B-71DB-4B7D-B359-B8E58F143524}" presName="Name9" presStyleLbl="sibTrans2D1" presStyleIdx="0" presStyleCnt="2"/>
      <dgm:spPr/>
      <dgm:t>
        <a:bodyPr/>
        <a:lstStyle/>
        <a:p>
          <a:endParaRPr lang="ru-RU"/>
        </a:p>
      </dgm:t>
    </dgm:pt>
    <dgm:pt modelId="{946084D2-F8D0-4AA8-A18E-C9DA08BF0DCF}" type="pres">
      <dgm:prSet presAssocID="{41E244A1-583E-49AE-B7E8-99E53A042BF7}" presName="composite2" presStyleCnt="0"/>
      <dgm:spPr/>
    </dgm:pt>
    <dgm:pt modelId="{91474499-BB20-4D1F-B235-181B8FFFEEDB}" type="pres">
      <dgm:prSet presAssocID="{41E244A1-583E-49AE-B7E8-99E53A042BF7}" presName="dummyNode2" presStyleLbl="node1" presStyleIdx="0" presStyleCnt="3"/>
      <dgm:spPr/>
    </dgm:pt>
    <dgm:pt modelId="{FE0FF5DC-2DDB-4809-B53E-CB04FD39244B}" type="pres">
      <dgm:prSet presAssocID="{41E244A1-583E-49AE-B7E8-99E53A042BF7}" presName="childNode2" presStyleLbl="bgAcc1" presStyleIdx="1" presStyleCnt="3" custScaleX="124346" custScaleY="137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D6A02-9950-4C38-8315-D188ACFEF2D0}" type="pres">
      <dgm:prSet presAssocID="{41E244A1-583E-49AE-B7E8-99E53A042BF7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D9DAE-EE03-49E9-BE94-4EFECB92F5C8}" type="pres">
      <dgm:prSet presAssocID="{41E244A1-583E-49AE-B7E8-99E53A042BF7}" presName="parentNode2" presStyleLbl="node1" presStyleIdx="1" presStyleCnt="3" custLinFactNeighborX="-5077" custLinFactNeighborY="-107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1339D-CEAB-42A4-B241-1BD250D85F9A}" type="pres">
      <dgm:prSet presAssocID="{41E244A1-583E-49AE-B7E8-99E53A042BF7}" presName="connSite2" presStyleCnt="0"/>
      <dgm:spPr/>
    </dgm:pt>
    <dgm:pt modelId="{71C33BE9-D2E8-40FF-B282-F28F71E095A1}" type="pres">
      <dgm:prSet presAssocID="{31DBEB37-BF8D-41E8-A7C9-26612ED840D5}" presName="Name18" presStyleLbl="sibTrans2D1" presStyleIdx="1" presStyleCnt="2"/>
      <dgm:spPr/>
      <dgm:t>
        <a:bodyPr/>
        <a:lstStyle/>
        <a:p>
          <a:endParaRPr lang="ru-RU"/>
        </a:p>
      </dgm:t>
    </dgm:pt>
    <dgm:pt modelId="{E08114FF-7059-4FDA-9853-68FE256E7FFA}" type="pres">
      <dgm:prSet presAssocID="{8291B2FA-6D05-446D-A232-B3E43B448918}" presName="composite1" presStyleCnt="0"/>
      <dgm:spPr/>
    </dgm:pt>
    <dgm:pt modelId="{CE5A0D6B-5875-49B5-AF33-3B7D18DCA9B3}" type="pres">
      <dgm:prSet presAssocID="{8291B2FA-6D05-446D-A232-B3E43B448918}" presName="dummyNode1" presStyleLbl="node1" presStyleIdx="1" presStyleCnt="3"/>
      <dgm:spPr/>
    </dgm:pt>
    <dgm:pt modelId="{E367F6FD-4B34-4E43-AA5A-756C6F7DCDB2}" type="pres">
      <dgm:prSet presAssocID="{8291B2FA-6D05-446D-A232-B3E43B448918}" presName="childNode1" presStyleLbl="bgAcc1" presStyleIdx="2" presStyleCnt="3" custScaleX="144933" custScaleY="141529" custLinFactNeighborX="3302" custLinFactNeighborY="-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614DC-92FC-405C-93D3-8046DB41CC69}" type="pres">
      <dgm:prSet presAssocID="{8291B2FA-6D05-446D-A232-B3E43B448918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C1EA1-3232-4ECC-B9B7-FC754D5D50AB}" type="pres">
      <dgm:prSet presAssocID="{8291B2FA-6D05-446D-A232-B3E43B448918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12880-694A-490B-8367-7DA65A4BFEC7}" type="pres">
      <dgm:prSet presAssocID="{8291B2FA-6D05-446D-A232-B3E43B448918}" presName="connSite1" presStyleCnt="0"/>
      <dgm:spPr/>
    </dgm:pt>
  </dgm:ptLst>
  <dgm:cxnLst>
    <dgm:cxn modelId="{3B36957B-DBCB-4B51-A156-52B17C23E4DF}" type="presOf" srcId="{31DBEB37-BF8D-41E8-A7C9-26612ED840D5}" destId="{71C33BE9-D2E8-40FF-B282-F28F71E095A1}" srcOrd="0" destOrd="0" presId="urn:microsoft.com/office/officeart/2005/8/layout/hProcess4"/>
    <dgm:cxn modelId="{36C0AE89-A577-4B0C-96DA-D1EA3E2FD8AF}" type="presOf" srcId="{F2EABDD7-060D-4674-9C2C-EA8FBABAF7B1}" destId="{38D14501-5F2A-4C61-B921-A43A45514F7B}" srcOrd="0" destOrd="0" presId="urn:microsoft.com/office/officeart/2005/8/layout/hProcess4"/>
    <dgm:cxn modelId="{30ED3A84-DA97-4B00-8671-3C4AE32FA719}" type="presOf" srcId="{8291B2FA-6D05-446D-A232-B3E43B448918}" destId="{26DC1EA1-3232-4ECC-B9B7-FC754D5D50AB}" srcOrd="0" destOrd="0" presId="urn:microsoft.com/office/officeart/2005/8/layout/hProcess4"/>
    <dgm:cxn modelId="{1E42F615-EA60-41DF-A54E-7657E159861D}" srcId="{F2EABDD7-060D-4674-9C2C-EA8FBABAF7B1}" destId="{D5BD05CE-CEBC-4B96-AC66-5C7D00D40F19}" srcOrd="0" destOrd="0" parTransId="{D4ECA303-1BE9-4730-B76B-975D04DA6379}" sibTransId="{CC25BE6B-71DB-4B7D-B359-B8E58F143524}"/>
    <dgm:cxn modelId="{315A4E1A-D710-4860-8E88-C52B952864E3}" type="presOf" srcId="{2400DC47-802F-48C6-85CB-41F3126E8B4C}" destId="{808614DC-92FC-405C-93D3-8046DB41CC69}" srcOrd="1" destOrd="0" presId="urn:microsoft.com/office/officeart/2005/8/layout/hProcess4"/>
    <dgm:cxn modelId="{B12BA71B-FAFB-4FFF-89FD-63A07DA592FF}" type="presOf" srcId="{027E62AC-FBFF-44D5-AA4E-729EC7E887A6}" destId="{FE0FF5DC-2DDB-4809-B53E-CB04FD39244B}" srcOrd="0" destOrd="0" presId="urn:microsoft.com/office/officeart/2005/8/layout/hProcess4"/>
    <dgm:cxn modelId="{D1B1C793-EC42-431C-BFA3-CAE112C367DC}" type="presOf" srcId="{DA98CBBA-F943-47AD-A9D6-2DF3697A1044}" destId="{FAD8126A-D620-4297-90E1-663A684A38C8}" srcOrd="1" destOrd="0" presId="urn:microsoft.com/office/officeart/2005/8/layout/hProcess4"/>
    <dgm:cxn modelId="{72C5EF5B-DEE1-4794-A541-3F08ED944FE2}" srcId="{41E244A1-583E-49AE-B7E8-99E53A042BF7}" destId="{027E62AC-FBFF-44D5-AA4E-729EC7E887A6}" srcOrd="0" destOrd="0" parTransId="{6C324358-7C3B-4CE1-9A8A-2AF9E0875DDD}" sibTransId="{204271A1-3154-4655-92D4-3B8C2B0BC81C}"/>
    <dgm:cxn modelId="{21408462-9A18-4AE3-A3AF-EA1AE26C8370}" srcId="{8291B2FA-6D05-446D-A232-B3E43B448918}" destId="{2400DC47-802F-48C6-85CB-41F3126E8B4C}" srcOrd="0" destOrd="0" parTransId="{3EDA76D0-D3E2-4D7C-B091-36F2FD822F46}" sibTransId="{B5C4DAB8-312B-4398-ACA8-DF0D0F03442F}"/>
    <dgm:cxn modelId="{F58991DF-4E21-4BF3-BB08-1C384460103D}" type="presOf" srcId="{2400DC47-802F-48C6-85CB-41F3126E8B4C}" destId="{E367F6FD-4B34-4E43-AA5A-756C6F7DCDB2}" srcOrd="0" destOrd="0" presId="urn:microsoft.com/office/officeart/2005/8/layout/hProcess4"/>
    <dgm:cxn modelId="{C4129923-366F-4A3D-91ED-774239DEFD64}" type="presOf" srcId="{027E62AC-FBFF-44D5-AA4E-729EC7E887A6}" destId="{20DD6A02-9950-4C38-8315-D188ACFEF2D0}" srcOrd="1" destOrd="0" presId="urn:microsoft.com/office/officeart/2005/8/layout/hProcess4"/>
    <dgm:cxn modelId="{9BFAFD6B-85CF-40A5-B039-13F560645AB5}" type="presOf" srcId="{D5BD05CE-CEBC-4B96-AC66-5C7D00D40F19}" destId="{A61A5EAD-6C7B-4CAC-BF5D-E16088D4F6A8}" srcOrd="0" destOrd="0" presId="urn:microsoft.com/office/officeart/2005/8/layout/hProcess4"/>
    <dgm:cxn modelId="{07FB99E4-3A01-4ABC-82D9-40F9B408BF00}" srcId="{D5BD05CE-CEBC-4B96-AC66-5C7D00D40F19}" destId="{DA98CBBA-F943-47AD-A9D6-2DF3697A1044}" srcOrd="0" destOrd="0" parTransId="{77EA1B64-5D8E-4F94-A516-9CA0312A98A3}" sibTransId="{A009B8F0-E8CB-45DB-80C8-322FA18DF82F}"/>
    <dgm:cxn modelId="{DC769F3B-94C4-4D5F-B102-3626BFDA6CD9}" type="presOf" srcId="{DA98CBBA-F943-47AD-A9D6-2DF3697A1044}" destId="{D3A43C74-0251-4864-82F2-EEF453FE9106}" srcOrd="0" destOrd="0" presId="urn:microsoft.com/office/officeart/2005/8/layout/hProcess4"/>
    <dgm:cxn modelId="{27577765-1C37-4F08-AAE8-723EECA39E7E}" type="presOf" srcId="{41E244A1-583E-49AE-B7E8-99E53A042BF7}" destId="{DD6D9DAE-EE03-49E9-BE94-4EFECB92F5C8}" srcOrd="0" destOrd="0" presId="urn:microsoft.com/office/officeart/2005/8/layout/hProcess4"/>
    <dgm:cxn modelId="{70B06DB3-5554-4B7D-9B9A-89B22D09D43C}" srcId="{F2EABDD7-060D-4674-9C2C-EA8FBABAF7B1}" destId="{8291B2FA-6D05-446D-A232-B3E43B448918}" srcOrd="2" destOrd="0" parTransId="{70ADE80F-FE92-4D55-9A6B-AEA64CF9B3FB}" sibTransId="{E9557343-CEED-4B71-BE35-2E46BD0DE46F}"/>
    <dgm:cxn modelId="{ADE71AC0-C6DC-4289-8022-09F4B2EDEEEC}" type="presOf" srcId="{CC25BE6B-71DB-4B7D-B359-B8E58F143524}" destId="{16513C5A-98C7-497D-9343-4A582ECBCDA5}" srcOrd="0" destOrd="0" presId="urn:microsoft.com/office/officeart/2005/8/layout/hProcess4"/>
    <dgm:cxn modelId="{9175F132-D0EF-4CEA-ACB2-1D3CD13141C0}" srcId="{F2EABDD7-060D-4674-9C2C-EA8FBABAF7B1}" destId="{41E244A1-583E-49AE-B7E8-99E53A042BF7}" srcOrd="1" destOrd="0" parTransId="{47234657-0430-4CF9-A634-A60DD471FE3E}" sibTransId="{31DBEB37-BF8D-41E8-A7C9-26612ED840D5}"/>
    <dgm:cxn modelId="{9A35E696-786E-40EE-9CA3-5B42FF71C449}" type="presParOf" srcId="{38D14501-5F2A-4C61-B921-A43A45514F7B}" destId="{56083845-1D7D-430C-B033-73EEBB5F9FCC}" srcOrd="0" destOrd="0" presId="urn:microsoft.com/office/officeart/2005/8/layout/hProcess4"/>
    <dgm:cxn modelId="{4CAC258F-86DE-4857-B684-451826C4920C}" type="presParOf" srcId="{38D14501-5F2A-4C61-B921-A43A45514F7B}" destId="{25F609C9-879A-41EF-B3DF-23917FFCAC1F}" srcOrd="1" destOrd="0" presId="urn:microsoft.com/office/officeart/2005/8/layout/hProcess4"/>
    <dgm:cxn modelId="{9150A169-05D2-45FD-80BA-1FCDA3C62D3E}" type="presParOf" srcId="{38D14501-5F2A-4C61-B921-A43A45514F7B}" destId="{15342E60-854C-4F07-9C3D-FA3DF1349533}" srcOrd="2" destOrd="0" presId="urn:microsoft.com/office/officeart/2005/8/layout/hProcess4"/>
    <dgm:cxn modelId="{F8CBC862-4ECF-4B4F-B023-2A4CA969510A}" type="presParOf" srcId="{15342E60-854C-4F07-9C3D-FA3DF1349533}" destId="{66A11B0B-34B1-4C8E-861A-A4843EBA796B}" srcOrd="0" destOrd="0" presId="urn:microsoft.com/office/officeart/2005/8/layout/hProcess4"/>
    <dgm:cxn modelId="{E2E2CF83-5274-4B9C-B59F-984ADF161C39}" type="presParOf" srcId="{66A11B0B-34B1-4C8E-861A-A4843EBA796B}" destId="{7E3CA8E8-718F-464C-869C-8B3ED792ED26}" srcOrd="0" destOrd="0" presId="urn:microsoft.com/office/officeart/2005/8/layout/hProcess4"/>
    <dgm:cxn modelId="{698BF647-95EE-4248-8023-BE5777576925}" type="presParOf" srcId="{66A11B0B-34B1-4C8E-861A-A4843EBA796B}" destId="{D3A43C74-0251-4864-82F2-EEF453FE9106}" srcOrd="1" destOrd="0" presId="urn:microsoft.com/office/officeart/2005/8/layout/hProcess4"/>
    <dgm:cxn modelId="{82834006-4B0D-4F3A-B7FE-E33C3FB29449}" type="presParOf" srcId="{66A11B0B-34B1-4C8E-861A-A4843EBA796B}" destId="{FAD8126A-D620-4297-90E1-663A684A38C8}" srcOrd="2" destOrd="0" presId="urn:microsoft.com/office/officeart/2005/8/layout/hProcess4"/>
    <dgm:cxn modelId="{60ED289D-945D-45E8-9C45-81E623F301D9}" type="presParOf" srcId="{66A11B0B-34B1-4C8E-861A-A4843EBA796B}" destId="{A61A5EAD-6C7B-4CAC-BF5D-E16088D4F6A8}" srcOrd="3" destOrd="0" presId="urn:microsoft.com/office/officeart/2005/8/layout/hProcess4"/>
    <dgm:cxn modelId="{D9A16D63-69AC-41BB-BA74-ED82E60288C5}" type="presParOf" srcId="{66A11B0B-34B1-4C8E-861A-A4843EBA796B}" destId="{85FA9C65-57D3-4FEB-9C8D-C04B600C0F43}" srcOrd="4" destOrd="0" presId="urn:microsoft.com/office/officeart/2005/8/layout/hProcess4"/>
    <dgm:cxn modelId="{A71BD7BE-5065-48B8-8250-D75FEF6C7CAB}" type="presParOf" srcId="{15342E60-854C-4F07-9C3D-FA3DF1349533}" destId="{16513C5A-98C7-497D-9343-4A582ECBCDA5}" srcOrd="1" destOrd="0" presId="urn:microsoft.com/office/officeart/2005/8/layout/hProcess4"/>
    <dgm:cxn modelId="{BFC3C6FF-00D9-478C-A17E-51F6A9A72B3E}" type="presParOf" srcId="{15342E60-854C-4F07-9C3D-FA3DF1349533}" destId="{946084D2-F8D0-4AA8-A18E-C9DA08BF0DCF}" srcOrd="2" destOrd="0" presId="urn:microsoft.com/office/officeart/2005/8/layout/hProcess4"/>
    <dgm:cxn modelId="{4B5F0B8D-7687-440C-857E-DC4F82B64136}" type="presParOf" srcId="{946084D2-F8D0-4AA8-A18E-C9DA08BF0DCF}" destId="{91474499-BB20-4D1F-B235-181B8FFFEEDB}" srcOrd="0" destOrd="0" presId="urn:microsoft.com/office/officeart/2005/8/layout/hProcess4"/>
    <dgm:cxn modelId="{A9C75879-7EC0-4742-992B-6AA52A7039EA}" type="presParOf" srcId="{946084D2-F8D0-4AA8-A18E-C9DA08BF0DCF}" destId="{FE0FF5DC-2DDB-4809-B53E-CB04FD39244B}" srcOrd="1" destOrd="0" presId="urn:microsoft.com/office/officeart/2005/8/layout/hProcess4"/>
    <dgm:cxn modelId="{D1C9F6E0-067C-43E2-A2D2-386341C9CF18}" type="presParOf" srcId="{946084D2-F8D0-4AA8-A18E-C9DA08BF0DCF}" destId="{20DD6A02-9950-4C38-8315-D188ACFEF2D0}" srcOrd="2" destOrd="0" presId="urn:microsoft.com/office/officeart/2005/8/layout/hProcess4"/>
    <dgm:cxn modelId="{E3BE83DC-071C-4280-8CE2-1564A3B439CB}" type="presParOf" srcId="{946084D2-F8D0-4AA8-A18E-C9DA08BF0DCF}" destId="{DD6D9DAE-EE03-49E9-BE94-4EFECB92F5C8}" srcOrd="3" destOrd="0" presId="urn:microsoft.com/office/officeart/2005/8/layout/hProcess4"/>
    <dgm:cxn modelId="{C453EF68-12BA-4F19-8871-0DC12081F78A}" type="presParOf" srcId="{946084D2-F8D0-4AA8-A18E-C9DA08BF0DCF}" destId="{0681339D-CEAB-42A4-B241-1BD250D85F9A}" srcOrd="4" destOrd="0" presId="urn:microsoft.com/office/officeart/2005/8/layout/hProcess4"/>
    <dgm:cxn modelId="{FF441337-E674-411E-B1C1-59457456DCE9}" type="presParOf" srcId="{15342E60-854C-4F07-9C3D-FA3DF1349533}" destId="{71C33BE9-D2E8-40FF-B282-F28F71E095A1}" srcOrd="3" destOrd="0" presId="urn:microsoft.com/office/officeart/2005/8/layout/hProcess4"/>
    <dgm:cxn modelId="{94504430-74D7-4C16-AF81-8FD30AF4A85B}" type="presParOf" srcId="{15342E60-854C-4F07-9C3D-FA3DF1349533}" destId="{E08114FF-7059-4FDA-9853-68FE256E7FFA}" srcOrd="4" destOrd="0" presId="urn:microsoft.com/office/officeart/2005/8/layout/hProcess4"/>
    <dgm:cxn modelId="{0F602A37-4770-48BF-89CF-B2045D200704}" type="presParOf" srcId="{E08114FF-7059-4FDA-9853-68FE256E7FFA}" destId="{CE5A0D6B-5875-49B5-AF33-3B7D18DCA9B3}" srcOrd="0" destOrd="0" presId="urn:microsoft.com/office/officeart/2005/8/layout/hProcess4"/>
    <dgm:cxn modelId="{C581FB48-FCAD-4EBB-866F-50507E0DB231}" type="presParOf" srcId="{E08114FF-7059-4FDA-9853-68FE256E7FFA}" destId="{E367F6FD-4B34-4E43-AA5A-756C6F7DCDB2}" srcOrd="1" destOrd="0" presId="urn:microsoft.com/office/officeart/2005/8/layout/hProcess4"/>
    <dgm:cxn modelId="{31E3AC84-AFE0-4CB2-AB5E-87198332603E}" type="presParOf" srcId="{E08114FF-7059-4FDA-9853-68FE256E7FFA}" destId="{808614DC-92FC-405C-93D3-8046DB41CC69}" srcOrd="2" destOrd="0" presId="urn:microsoft.com/office/officeart/2005/8/layout/hProcess4"/>
    <dgm:cxn modelId="{3183774D-E885-4215-B0A3-8DD17654C3BC}" type="presParOf" srcId="{E08114FF-7059-4FDA-9853-68FE256E7FFA}" destId="{26DC1EA1-3232-4ECC-B9B7-FC754D5D50AB}" srcOrd="3" destOrd="0" presId="urn:microsoft.com/office/officeart/2005/8/layout/hProcess4"/>
    <dgm:cxn modelId="{7EAAFB3D-C39E-48E9-AE4C-E6DBB6303B5D}" type="presParOf" srcId="{E08114FF-7059-4FDA-9853-68FE256E7FFA}" destId="{2EB12880-694A-490B-8367-7DA65A4BFEC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BF3290-69C2-4D73-B09B-83C7C18E1E8A}" type="presOf" srcId="{F9B8AE20-0341-4335-B0AA-166189E45AE0}" destId="{10C24814-E8EF-4FE3-8BE2-7EF53E0317C7}" srcOrd="0" destOrd="0" presId="urn:microsoft.com/office/officeart/2005/8/layout/default#10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8F62B3A-2CD6-45FC-931F-E4C0404A7F14}" type="presOf" srcId="{084B1F8F-EF8C-4238-ADFD-6C6858678756}" destId="{40F8538F-8748-45FC-814B-556406AC01D4}" srcOrd="0" destOrd="0" presId="urn:microsoft.com/office/officeart/2005/8/layout/default#10"/>
    <dgm:cxn modelId="{34C93037-5F2F-49A1-9036-B8CC3FAB908D}" type="presParOf" srcId="{40F8538F-8748-45FC-814B-556406AC01D4}" destId="{10C24814-E8EF-4FE3-8BE2-7EF53E0317C7}" srcOrd="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D61E394-9124-4622-8A36-DFCD995A34F9}" type="presOf" srcId="{F9B8AE20-0341-4335-B0AA-166189E45AE0}" destId="{10C24814-E8EF-4FE3-8BE2-7EF53E0317C7}" srcOrd="0" destOrd="0" presId="urn:microsoft.com/office/officeart/2005/8/layout/default#10"/>
    <dgm:cxn modelId="{EBD0CC48-489F-4259-9152-5F49A4E34717}" type="presOf" srcId="{084B1F8F-EF8C-4238-ADFD-6C6858678756}" destId="{40F8538F-8748-45FC-814B-556406AC01D4}" srcOrd="0" destOrd="0" presId="urn:microsoft.com/office/officeart/2005/8/layout/default#10"/>
    <dgm:cxn modelId="{EE00F3A8-62CB-4990-A1DD-265FCBA55B2E}" type="presParOf" srcId="{40F8538F-8748-45FC-814B-556406AC01D4}" destId="{10C24814-E8EF-4FE3-8BE2-7EF53E0317C7}" srcOrd="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7E8A523-0737-4ACD-A712-8B8908DDB797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9485B89-47CC-4AD0-B636-CA9BF15C06B0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Явка избирателей в </a:t>
          </a:r>
          <a:r>
            <a:rPr lang="ru-RU" dirty="0" err="1" smtClean="0">
              <a:latin typeface="Arial Black" pitchFamily="34" charset="0"/>
            </a:rPr>
            <a:t>Ипатовском</a:t>
          </a:r>
          <a:r>
            <a:rPr lang="ru-RU" dirty="0" smtClean="0">
              <a:latin typeface="Arial Black" pitchFamily="34" charset="0"/>
            </a:rPr>
            <a:t> районе – 45,4%</a:t>
          </a:r>
          <a:endParaRPr lang="ru-RU" dirty="0">
            <a:latin typeface="Arial Black" pitchFamily="34" charset="0"/>
          </a:endParaRPr>
        </a:p>
      </dgm:t>
    </dgm:pt>
    <dgm:pt modelId="{D21FE6AA-0406-408E-BF4B-306EAF247CF8}" type="parTrans" cxnId="{CA67E3BA-0D81-4FDF-8603-50DB804D930A}">
      <dgm:prSet/>
      <dgm:spPr/>
      <dgm:t>
        <a:bodyPr/>
        <a:lstStyle/>
        <a:p>
          <a:endParaRPr lang="ru-RU"/>
        </a:p>
      </dgm:t>
    </dgm:pt>
    <dgm:pt modelId="{75735723-AB2E-47E7-B6C2-BA3008B58731}" type="sibTrans" cxnId="{CA67E3BA-0D81-4FDF-8603-50DB804D930A}">
      <dgm:prSet/>
      <dgm:spPr/>
      <dgm:t>
        <a:bodyPr/>
        <a:lstStyle/>
        <a:p>
          <a:endParaRPr lang="ru-RU"/>
        </a:p>
      </dgm:t>
    </dgm:pt>
    <dgm:pt modelId="{FC53454B-2165-4661-AC8B-F05D61E6B728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dirty="0" smtClean="0">
              <a:latin typeface="Arial Black" pitchFamily="34" charset="0"/>
            </a:rPr>
            <a:t>За партию «Единая Россия» – </a:t>
          </a:r>
        </a:p>
        <a:p>
          <a:pPr>
            <a:lnSpc>
              <a:spcPct val="100000"/>
            </a:lnSpc>
            <a:spcAft>
              <a:spcPts val="600"/>
            </a:spcAft>
          </a:pPr>
          <a:r>
            <a:rPr lang="ru-RU" dirty="0" smtClean="0">
              <a:solidFill>
                <a:srgbClr val="FF0000"/>
              </a:solidFill>
              <a:latin typeface="Arial Black" pitchFamily="34" charset="0"/>
            </a:rPr>
            <a:t>65%</a:t>
          </a:r>
          <a:r>
            <a:rPr lang="ru-RU" dirty="0" smtClean="0">
              <a:latin typeface="Arial Black" pitchFamily="34" charset="0"/>
            </a:rPr>
            <a:t> от числа избирателей</a:t>
          </a:r>
          <a:endParaRPr lang="ru-RU" dirty="0">
            <a:latin typeface="Arial Black" pitchFamily="34" charset="0"/>
          </a:endParaRPr>
        </a:p>
      </dgm:t>
    </dgm:pt>
    <dgm:pt modelId="{F4E7083D-42E9-4F89-827D-C65058078D08}" type="parTrans" cxnId="{FDB2ADA0-D12D-497B-9269-7CBE6B74DED0}">
      <dgm:prSet/>
      <dgm:spPr/>
      <dgm:t>
        <a:bodyPr/>
        <a:lstStyle/>
        <a:p>
          <a:endParaRPr lang="ru-RU"/>
        </a:p>
      </dgm:t>
    </dgm:pt>
    <dgm:pt modelId="{E4452963-4A0F-4718-84E2-256B5C041C1A}" type="sibTrans" cxnId="{FDB2ADA0-D12D-497B-9269-7CBE6B74DED0}">
      <dgm:prSet/>
      <dgm:spPr/>
      <dgm:t>
        <a:bodyPr/>
        <a:lstStyle/>
        <a:p>
          <a:endParaRPr lang="ru-RU"/>
        </a:p>
      </dgm:t>
    </dgm:pt>
    <dgm:pt modelId="{94A7A144-FEEC-4140-B99F-921C68A273A1}">
      <dgm:prSet phldrT="[Текст]" custT="1"/>
      <dgm:spPr/>
      <dgm:t>
        <a:bodyPr/>
        <a:lstStyle/>
        <a:p>
          <a:r>
            <a:rPr lang="ru-RU" sz="2400" b="1" i="1" dirty="0" smtClean="0"/>
            <a:t>10 сентября 2017 года «День единого голосования»</a:t>
          </a:r>
          <a:endParaRPr lang="ru-RU" sz="2400" b="1" i="1" dirty="0"/>
        </a:p>
      </dgm:t>
    </dgm:pt>
    <dgm:pt modelId="{AD56C6E9-E9E8-4EB3-B46D-599BA1D0B57D}" type="sibTrans" cxnId="{18D37A3F-3F60-4AFE-A69B-5DB3737C374A}">
      <dgm:prSet/>
      <dgm:spPr/>
      <dgm:t>
        <a:bodyPr/>
        <a:lstStyle/>
        <a:p>
          <a:endParaRPr lang="ru-RU"/>
        </a:p>
      </dgm:t>
    </dgm:pt>
    <dgm:pt modelId="{F1AF28F7-6072-447F-BB7C-2A4A197F5740}" type="parTrans" cxnId="{18D37A3F-3F60-4AFE-A69B-5DB3737C374A}">
      <dgm:prSet/>
      <dgm:spPr/>
      <dgm:t>
        <a:bodyPr/>
        <a:lstStyle/>
        <a:p>
          <a:endParaRPr lang="ru-RU"/>
        </a:p>
      </dgm:t>
    </dgm:pt>
    <dgm:pt modelId="{0D711244-2D52-46A8-A9F4-47CD513EF80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800" b="1" dirty="0" smtClean="0"/>
            <a:t>30</a:t>
          </a:r>
          <a:r>
            <a:rPr lang="ru-RU" sz="1300" b="1" dirty="0" smtClean="0"/>
            <a:t> </a:t>
          </a:r>
          <a:r>
            <a:rPr lang="ru-RU" sz="1300" dirty="0" smtClean="0">
              <a:latin typeface="Arial Black" pitchFamily="34" charset="0"/>
            </a:rPr>
            <a:t>депутатов Думы округа</a:t>
          </a:r>
          <a:endParaRPr lang="ru-RU" sz="1300" dirty="0">
            <a:latin typeface="Arial Black" pitchFamily="34" charset="0"/>
          </a:endParaRPr>
        </a:p>
      </dgm:t>
    </dgm:pt>
    <dgm:pt modelId="{53121BA6-7C11-4BDC-9357-DB0076A97E57}" type="parTrans" cxnId="{AF4B2487-38DF-4465-A490-A4F638CA9662}">
      <dgm:prSet/>
      <dgm:spPr/>
      <dgm:t>
        <a:bodyPr/>
        <a:lstStyle/>
        <a:p>
          <a:endParaRPr lang="ru-RU"/>
        </a:p>
      </dgm:t>
    </dgm:pt>
    <dgm:pt modelId="{2ABC94C8-ADF4-4333-B2AD-8B7AE161E71A}" type="sibTrans" cxnId="{AF4B2487-38DF-4465-A490-A4F638CA9662}">
      <dgm:prSet/>
      <dgm:spPr/>
      <dgm:t>
        <a:bodyPr/>
        <a:lstStyle/>
        <a:p>
          <a:endParaRPr lang="ru-RU"/>
        </a:p>
      </dgm:t>
    </dgm:pt>
    <dgm:pt modelId="{6C60ED62-52C4-443D-9CBF-ED4E0D43ECB1}" type="pres">
      <dgm:prSet presAssocID="{F7E8A523-0737-4ACD-A712-8B8908DDB7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7633829-F67B-4389-8AB4-9F128AF23162}" type="pres">
      <dgm:prSet presAssocID="{94A7A144-FEEC-4140-B99F-921C68A273A1}" presName="hierRoot1" presStyleCnt="0"/>
      <dgm:spPr/>
      <dgm:t>
        <a:bodyPr/>
        <a:lstStyle/>
        <a:p>
          <a:endParaRPr lang="ru-RU"/>
        </a:p>
      </dgm:t>
    </dgm:pt>
    <dgm:pt modelId="{EE29FDD5-DAAA-4F3A-B738-957B67707D0E}" type="pres">
      <dgm:prSet presAssocID="{94A7A144-FEEC-4140-B99F-921C68A273A1}" presName="composite" presStyleCnt="0"/>
      <dgm:spPr/>
      <dgm:t>
        <a:bodyPr/>
        <a:lstStyle/>
        <a:p>
          <a:endParaRPr lang="ru-RU"/>
        </a:p>
      </dgm:t>
    </dgm:pt>
    <dgm:pt modelId="{F57D86DD-CC79-49A4-B2FB-5EC9032113A7}" type="pres">
      <dgm:prSet presAssocID="{94A7A144-FEEC-4140-B99F-921C68A273A1}" presName="background" presStyleLbl="node0" presStyleIdx="0" presStyleCnt="1"/>
      <dgm:spPr/>
      <dgm:t>
        <a:bodyPr/>
        <a:lstStyle/>
        <a:p>
          <a:endParaRPr lang="ru-RU"/>
        </a:p>
      </dgm:t>
    </dgm:pt>
    <dgm:pt modelId="{C8D823AA-D889-46BD-9DF0-1F9FF2A4A6E4}" type="pres">
      <dgm:prSet presAssocID="{94A7A144-FEEC-4140-B99F-921C68A273A1}" presName="text" presStyleLbl="fgAcc0" presStyleIdx="0" presStyleCnt="1" custScaleX="244947" custScaleY="94525">
        <dgm:presLayoutVars>
          <dgm:chPref val="3"/>
        </dgm:presLayoutVars>
      </dgm:prSet>
      <dgm:spPr>
        <a:prstGeom prst="trapezoid">
          <a:avLst/>
        </a:prstGeom>
      </dgm:spPr>
      <dgm:t>
        <a:bodyPr/>
        <a:lstStyle/>
        <a:p>
          <a:endParaRPr lang="ru-RU"/>
        </a:p>
      </dgm:t>
    </dgm:pt>
    <dgm:pt modelId="{17A1CA82-0ED0-40A1-B9CC-2E0A621D50CD}" type="pres">
      <dgm:prSet presAssocID="{94A7A144-FEEC-4140-B99F-921C68A273A1}" presName="hierChild2" presStyleCnt="0"/>
      <dgm:spPr/>
      <dgm:t>
        <a:bodyPr/>
        <a:lstStyle/>
        <a:p>
          <a:endParaRPr lang="ru-RU"/>
        </a:p>
      </dgm:t>
    </dgm:pt>
    <dgm:pt modelId="{51493815-D825-4450-A608-CDE1B83E5389}" type="pres">
      <dgm:prSet presAssocID="{D21FE6AA-0406-408E-BF4B-306EAF247CF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867E6A1D-3CB6-47AB-8391-205C585E76BA}" type="pres">
      <dgm:prSet presAssocID="{79485B89-47CC-4AD0-B636-CA9BF15C06B0}" presName="hierRoot2" presStyleCnt="0"/>
      <dgm:spPr/>
      <dgm:t>
        <a:bodyPr/>
        <a:lstStyle/>
        <a:p>
          <a:endParaRPr lang="ru-RU"/>
        </a:p>
      </dgm:t>
    </dgm:pt>
    <dgm:pt modelId="{A63117E3-BB71-4000-9F69-6412C99872E5}" type="pres">
      <dgm:prSet presAssocID="{79485B89-47CC-4AD0-B636-CA9BF15C06B0}" presName="composite2" presStyleCnt="0"/>
      <dgm:spPr/>
      <dgm:t>
        <a:bodyPr/>
        <a:lstStyle/>
        <a:p>
          <a:endParaRPr lang="ru-RU"/>
        </a:p>
      </dgm:t>
    </dgm:pt>
    <dgm:pt modelId="{D7A00704-DC10-4190-B93A-1DACAEDA3D46}" type="pres">
      <dgm:prSet presAssocID="{79485B89-47CC-4AD0-B636-CA9BF15C06B0}" presName="background2" presStyleLbl="node2" presStyleIdx="0" presStyleCnt="3"/>
      <dgm:spPr/>
      <dgm:t>
        <a:bodyPr/>
        <a:lstStyle/>
        <a:p>
          <a:endParaRPr lang="ru-RU"/>
        </a:p>
      </dgm:t>
    </dgm:pt>
    <dgm:pt modelId="{DF5488C1-BE66-45E9-824D-28FE25019F1A}" type="pres">
      <dgm:prSet presAssocID="{79485B89-47CC-4AD0-B636-CA9BF15C06B0}" presName="text2" presStyleLbl="fgAcc2" presStyleIdx="0" presStyleCnt="3" custScaleX="137562" custScaleY="1202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0A8D18-EB4B-4E4C-A0DD-6567D7887ADA}" type="pres">
      <dgm:prSet presAssocID="{79485B89-47CC-4AD0-B636-CA9BF15C06B0}" presName="hierChild3" presStyleCnt="0"/>
      <dgm:spPr/>
      <dgm:t>
        <a:bodyPr/>
        <a:lstStyle/>
        <a:p>
          <a:endParaRPr lang="ru-RU"/>
        </a:p>
      </dgm:t>
    </dgm:pt>
    <dgm:pt modelId="{53E9DA86-9DEB-4A5A-A108-7EA34514F8DD}" type="pres">
      <dgm:prSet presAssocID="{F4E7083D-42E9-4F89-827D-C65058078D08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C125635-66D8-4921-9154-5438C4ED0EBC}" type="pres">
      <dgm:prSet presAssocID="{FC53454B-2165-4661-AC8B-F05D61E6B728}" presName="hierRoot2" presStyleCnt="0"/>
      <dgm:spPr/>
      <dgm:t>
        <a:bodyPr/>
        <a:lstStyle/>
        <a:p>
          <a:endParaRPr lang="ru-RU"/>
        </a:p>
      </dgm:t>
    </dgm:pt>
    <dgm:pt modelId="{DE34586C-07B8-45B4-9C07-863C3DEFCE39}" type="pres">
      <dgm:prSet presAssocID="{FC53454B-2165-4661-AC8B-F05D61E6B728}" presName="composite2" presStyleCnt="0"/>
      <dgm:spPr/>
      <dgm:t>
        <a:bodyPr/>
        <a:lstStyle/>
        <a:p>
          <a:endParaRPr lang="ru-RU"/>
        </a:p>
      </dgm:t>
    </dgm:pt>
    <dgm:pt modelId="{AAED7437-9BDC-4A03-A442-EAAEAFECDC25}" type="pres">
      <dgm:prSet presAssocID="{FC53454B-2165-4661-AC8B-F05D61E6B728}" presName="background2" presStyleLbl="node2" presStyleIdx="1" presStyleCnt="3"/>
      <dgm:spPr/>
      <dgm:t>
        <a:bodyPr/>
        <a:lstStyle/>
        <a:p>
          <a:endParaRPr lang="ru-RU"/>
        </a:p>
      </dgm:t>
    </dgm:pt>
    <dgm:pt modelId="{DDC85EBF-7FF2-47EF-9E9F-767C4478B6A3}" type="pres">
      <dgm:prSet presAssocID="{FC53454B-2165-4661-AC8B-F05D61E6B728}" presName="text2" presStyleLbl="fgAcc2" presStyleIdx="1" presStyleCnt="3" custScaleX="142945" custScaleY="120270" custLinFactNeighborX="-90" custLinFactNeighborY="4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B877DD-0E40-4DBD-B3BA-B7148D89C696}" type="pres">
      <dgm:prSet presAssocID="{FC53454B-2165-4661-AC8B-F05D61E6B728}" presName="hierChild3" presStyleCnt="0"/>
      <dgm:spPr/>
      <dgm:t>
        <a:bodyPr/>
        <a:lstStyle/>
        <a:p>
          <a:endParaRPr lang="ru-RU"/>
        </a:p>
      </dgm:t>
    </dgm:pt>
    <dgm:pt modelId="{3C53847D-941D-4DCB-A2EF-0AFF1D1787DF}" type="pres">
      <dgm:prSet presAssocID="{53121BA6-7C11-4BDC-9357-DB0076A97E57}" presName="Name10" presStyleLbl="parChTrans1D2" presStyleIdx="2" presStyleCnt="3"/>
      <dgm:spPr/>
      <dgm:t>
        <a:bodyPr/>
        <a:lstStyle/>
        <a:p>
          <a:endParaRPr lang="ru-RU"/>
        </a:p>
      </dgm:t>
    </dgm:pt>
    <dgm:pt modelId="{07536BCF-29D6-4E6A-9429-FCF94E2FEB8F}" type="pres">
      <dgm:prSet presAssocID="{0D711244-2D52-46A8-A9F4-47CD513EF801}" presName="hierRoot2" presStyleCnt="0"/>
      <dgm:spPr/>
    </dgm:pt>
    <dgm:pt modelId="{3874AF71-1E20-4043-8592-2386B13F9152}" type="pres">
      <dgm:prSet presAssocID="{0D711244-2D52-46A8-A9F4-47CD513EF801}" presName="composite2" presStyleCnt="0"/>
      <dgm:spPr/>
    </dgm:pt>
    <dgm:pt modelId="{8AACFAF1-C73D-4D78-BB23-CE2B41A56FDB}" type="pres">
      <dgm:prSet presAssocID="{0D711244-2D52-46A8-A9F4-47CD513EF801}" presName="background2" presStyleLbl="node2" presStyleIdx="2" presStyleCnt="3"/>
      <dgm:spPr/>
    </dgm:pt>
    <dgm:pt modelId="{F5206353-2261-4743-8B44-7A6738DE8D2F}" type="pres">
      <dgm:prSet presAssocID="{0D711244-2D52-46A8-A9F4-47CD513EF801}" presName="text2" presStyleLbl="fgAcc2" presStyleIdx="2" presStyleCnt="3" custScaleY="108381" custLinFactNeighborX="-1780" custLinFactNeighborY="62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982BC7-E1B2-473B-9518-EA91E36235CF}" type="pres">
      <dgm:prSet presAssocID="{0D711244-2D52-46A8-A9F4-47CD513EF801}" presName="hierChild3" presStyleCnt="0"/>
      <dgm:spPr/>
    </dgm:pt>
  </dgm:ptLst>
  <dgm:cxnLst>
    <dgm:cxn modelId="{CBEE42D9-F523-4F49-BCAC-F3ABD6B95CFD}" type="presOf" srcId="{D21FE6AA-0406-408E-BF4B-306EAF247CF8}" destId="{51493815-D825-4450-A608-CDE1B83E5389}" srcOrd="0" destOrd="0" presId="urn:microsoft.com/office/officeart/2005/8/layout/hierarchy1"/>
    <dgm:cxn modelId="{52201EEE-EBFE-44B3-B866-E98BC22A5871}" type="presOf" srcId="{53121BA6-7C11-4BDC-9357-DB0076A97E57}" destId="{3C53847D-941D-4DCB-A2EF-0AFF1D1787DF}" srcOrd="0" destOrd="0" presId="urn:microsoft.com/office/officeart/2005/8/layout/hierarchy1"/>
    <dgm:cxn modelId="{AF4B2487-38DF-4465-A490-A4F638CA9662}" srcId="{94A7A144-FEEC-4140-B99F-921C68A273A1}" destId="{0D711244-2D52-46A8-A9F4-47CD513EF801}" srcOrd="2" destOrd="0" parTransId="{53121BA6-7C11-4BDC-9357-DB0076A97E57}" sibTransId="{2ABC94C8-ADF4-4333-B2AD-8B7AE161E71A}"/>
    <dgm:cxn modelId="{18D37A3F-3F60-4AFE-A69B-5DB3737C374A}" srcId="{F7E8A523-0737-4ACD-A712-8B8908DDB797}" destId="{94A7A144-FEEC-4140-B99F-921C68A273A1}" srcOrd="0" destOrd="0" parTransId="{F1AF28F7-6072-447F-BB7C-2A4A197F5740}" sibTransId="{AD56C6E9-E9E8-4EB3-B46D-599BA1D0B57D}"/>
    <dgm:cxn modelId="{3B7FA894-F1D5-43BB-ACB8-BA951C7584DF}" type="presOf" srcId="{94A7A144-FEEC-4140-B99F-921C68A273A1}" destId="{C8D823AA-D889-46BD-9DF0-1F9FF2A4A6E4}" srcOrd="0" destOrd="0" presId="urn:microsoft.com/office/officeart/2005/8/layout/hierarchy1"/>
    <dgm:cxn modelId="{4F6E17C2-9CC3-441D-9122-0AC4B6CB3C6F}" type="presOf" srcId="{79485B89-47CC-4AD0-B636-CA9BF15C06B0}" destId="{DF5488C1-BE66-45E9-824D-28FE25019F1A}" srcOrd="0" destOrd="0" presId="urn:microsoft.com/office/officeart/2005/8/layout/hierarchy1"/>
    <dgm:cxn modelId="{D8F6D08F-D3F3-4E2A-8268-810C1A5F5676}" type="presOf" srcId="{F7E8A523-0737-4ACD-A712-8B8908DDB797}" destId="{6C60ED62-52C4-443D-9CBF-ED4E0D43ECB1}" srcOrd="0" destOrd="0" presId="urn:microsoft.com/office/officeart/2005/8/layout/hierarchy1"/>
    <dgm:cxn modelId="{58A92AC6-1F4E-44E9-91CB-8DF51A604BD9}" type="presOf" srcId="{F4E7083D-42E9-4F89-827D-C65058078D08}" destId="{53E9DA86-9DEB-4A5A-A108-7EA34514F8DD}" srcOrd="0" destOrd="0" presId="urn:microsoft.com/office/officeart/2005/8/layout/hierarchy1"/>
    <dgm:cxn modelId="{1BA01573-AFB7-49A4-A520-90B6AA5E61A0}" type="presOf" srcId="{0D711244-2D52-46A8-A9F4-47CD513EF801}" destId="{F5206353-2261-4743-8B44-7A6738DE8D2F}" srcOrd="0" destOrd="0" presId="urn:microsoft.com/office/officeart/2005/8/layout/hierarchy1"/>
    <dgm:cxn modelId="{D4393A4E-0629-48FF-B170-AD6FD61FD6CC}" type="presOf" srcId="{FC53454B-2165-4661-AC8B-F05D61E6B728}" destId="{DDC85EBF-7FF2-47EF-9E9F-767C4478B6A3}" srcOrd="0" destOrd="0" presId="urn:microsoft.com/office/officeart/2005/8/layout/hierarchy1"/>
    <dgm:cxn modelId="{CA67E3BA-0D81-4FDF-8603-50DB804D930A}" srcId="{94A7A144-FEEC-4140-B99F-921C68A273A1}" destId="{79485B89-47CC-4AD0-B636-CA9BF15C06B0}" srcOrd="0" destOrd="0" parTransId="{D21FE6AA-0406-408E-BF4B-306EAF247CF8}" sibTransId="{75735723-AB2E-47E7-B6C2-BA3008B58731}"/>
    <dgm:cxn modelId="{FDB2ADA0-D12D-497B-9269-7CBE6B74DED0}" srcId="{94A7A144-FEEC-4140-B99F-921C68A273A1}" destId="{FC53454B-2165-4661-AC8B-F05D61E6B728}" srcOrd="1" destOrd="0" parTransId="{F4E7083D-42E9-4F89-827D-C65058078D08}" sibTransId="{E4452963-4A0F-4718-84E2-256B5C041C1A}"/>
    <dgm:cxn modelId="{82847191-ECBF-455C-BE15-C7A381ED8257}" type="presParOf" srcId="{6C60ED62-52C4-443D-9CBF-ED4E0D43ECB1}" destId="{87633829-F67B-4389-8AB4-9F128AF23162}" srcOrd="0" destOrd="0" presId="urn:microsoft.com/office/officeart/2005/8/layout/hierarchy1"/>
    <dgm:cxn modelId="{C2C1057F-7F18-4E8D-8830-3D469767CB9B}" type="presParOf" srcId="{87633829-F67B-4389-8AB4-9F128AF23162}" destId="{EE29FDD5-DAAA-4F3A-B738-957B67707D0E}" srcOrd="0" destOrd="0" presId="urn:microsoft.com/office/officeart/2005/8/layout/hierarchy1"/>
    <dgm:cxn modelId="{16803D8A-E870-4E7B-BF0A-A4132ABE1F59}" type="presParOf" srcId="{EE29FDD5-DAAA-4F3A-B738-957B67707D0E}" destId="{F57D86DD-CC79-49A4-B2FB-5EC9032113A7}" srcOrd="0" destOrd="0" presId="urn:microsoft.com/office/officeart/2005/8/layout/hierarchy1"/>
    <dgm:cxn modelId="{0E657F46-07E3-42BA-B766-20186B359C96}" type="presParOf" srcId="{EE29FDD5-DAAA-4F3A-B738-957B67707D0E}" destId="{C8D823AA-D889-46BD-9DF0-1F9FF2A4A6E4}" srcOrd="1" destOrd="0" presId="urn:microsoft.com/office/officeart/2005/8/layout/hierarchy1"/>
    <dgm:cxn modelId="{F41748B8-5117-4F7A-86DE-0788A0D5D6DD}" type="presParOf" srcId="{87633829-F67B-4389-8AB4-9F128AF23162}" destId="{17A1CA82-0ED0-40A1-B9CC-2E0A621D50CD}" srcOrd="1" destOrd="0" presId="urn:microsoft.com/office/officeart/2005/8/layout/hierarchy1"/>
    <dgm:cxn modelId="{C166C5BA-D0DC-413F-B2A9-0091511ED651}" type="presParOf" srcId="{17A1CA82-0ED0-40A1-B9CC-2E0A621D50CD}" destId="{51493815-D825-4450-A608-CDE1B83E5389}" srcOrd="0" destOrd="0" presId="urn:microsoft.com/office/officeart/2005/8/layout/hierarchy1"/>
    <dgm:cxn modelId="{4B9F8BDA-00EF-44BF-83D2-BA3BD4998F07}" type="presParOf" srcId="{17A1CA82-0ED0-40A1-B9CC-2E0A621D50CD}" destId="{867E6A1D-3CB6-47AB-8391-205C585E76BA}" srcOrd="1" destOrd="0" presId="urn:microsoft.com/office/officeart/2005/8/layout/hierarchy1"/>
    <dgm:cxn modelId="{3FC4574E-3224-473F-B2A2-2539B97E27AD}" type="presParOf" srcId="{867E6A1D-3CB6-47AB-8391-205C585E76BA}" destId="{A63117E3-BB71-4000-9F69-6412C99872E5}" srcOrd="0" destOrd="0" presId="urn:microsoft.com/office/officeart/2005/8/layout/hierarchy1"/>
    <dgm:cxn modelId="{7D5F0965-3A5A-42B4-A84E-0109214CEC83}" type="presParOf" srcId="{A63117E3-BB71-4000-9F69-6412C99872E5}" destId="{D7A00704-DC10-4190-B93A-1DACAEDA3D46}" srcOrd="0" destOrd="0" presId="urn:microsoft.com/office/officeart/2005/8/layout/hierarchy1"/>
    <dgm:cxn modelId="{DF4C3306-3C6B-4028-AD24-0BB12149FFCA}" type="presParOf" srcId="{A63117E3-BB71-4000-9F69-6412C99872E5}" destId="{DF5488C1-BE66-45E9-824D-28FE25019F1A}" srcOrd="1" destOrd="0" presId="urn:microsoft.com/office/officeart/2005/8/layout/hierarchy1"/>
    <dgm:cxn modelId="{3D1A8895-EFEC-4F4F-A4E6-F98EF119182D}" type="presParOf" srcId="{867E6A1D-3CB6-47AB-8391-205C585E76BA}" destId="{B60A8D18-EB4B-4E4C-A0DD-6567D7887ADA}" srcOrd="1" destOrd="0" presId="urn:microsoft.com/office/officeart/2005/8/layout/hierarchy1"/>
    <dgm:cxn modelId="{3AB1BFED-7098-4643-A601-5C9212223981}" type="presParOf" srcId="{17A1CA82-0ED0-40A1-B9CC-2E0A621D50CD}" destId="{53E9DA86-9DEB-4A5A-A108-7EA34514F8DD}" srcOrd="2" destOrd="0" presId="urn:microsoft.com/office/officeart/2005/8/layout/hierarchy1"/>
    <dgm:cxn modelId="{9D10AF35-201C-4857-A3D7-5489A76D520F}" type="presParOf" srcId="{17A1CA82-0ED0-40A1-B9CC-2E0A621D50CD}" destId="{EC125635-66D8-4921-9154-5438C4ED0EBC}" srcOrd="3" destOrd="0" presId="urn:microsoft.com/office/officeart/2005/8/layout/hierarchy1"/>
    <dgm:cxn modelId="{737E945F-D40A-4407-A5FB-877DA2F7FD30}" type="presParOf" srcId="{EC125635-66D8-4921-9154-5438C4ED0EBC}" destId="{DE34586C-07B8-45B4-9C07-863C3DEFCE39}" srcOrd="0" destOrd="0" presId="urn:microsoft.com/office/officeart/2005/8/layout/hierarchy1"/>
    <dgm:cxn modelId="{59B40BE2-AFA2-4A07-865A-1068242AFCF8}" type="presParOf" srcId="{DE34586C-07B8-45B4-9C07-863C3DEFCE39}" destId="{AAED7437-9BDC-4A03-A442-EAAEAFECDC25}" srcOrd="0" destOrd="0" presId="urn:microsoft.com/office/officeart/2005/8/layout/hierarchy1"/>
    <dgm:cxn modelId="{C94F2F4B-912C-4229-97C5-7E143D42CE16}" type="presParOf" srcId="{DE34586C-07B8-45B4-9C07-863C3DEFCE39}" destId="{DDC85EBF-7FF2-47EF-9E9F-767C4478B6A3}" srcOrd="1" destOrd="0" presId="urn:microsoft.com/office/officeart/2005/8/layout/hierarchy1"/>
    <dgm:cxn modelId="{40170898-D4D0-426B-8162-A8AD31A6E30B}" type="presParOf" srcId="{EC125635-66D8-4921-9154-5438C4ED0EBC}" destId="{18B877DD-0E40-4DBD-B3BA-B7148D89C696}" srcOrd="1" destOrd="0" presId="urn:microsoft.com/office/officeart/2005/8/layout/hierarchy1"/>
    <dgm:cxn modelId="{1FDDEAC5-B3D4-408A-A1DB-30E37121B852}" type="presParOf" srcId="{17A1CA82-0ED0-40A1-B9CC-2E0A621D50CD}" destId="{3C53847D-941D-4DCB-A2EF-0AFF1D1787DF}" srcOrd="4" destOrd="0" presId="urn:microsoft.com/office/officeart/2005/8/layout/hierarchy1"/>
    <dgm:cxn modelId="{D8B1B16E-26EB-4B48-844F-3232E61DD21D}" type="presParOf" srcId="{17A1CA82-0ED0-40A1-B9CC-2E0A621D50CD}" destId="{07536BCF-29D6-4E6A-9429-FCF94E2FEB8F}" srcOrd="5" destOrd="0" presId="urn:microsoft.com/office/officeart/2005/8/layout/hierarchy1"/>
    <dgm:cxn modelId="{274CC5C7-DDE9-4F0C-8A09-28A9ABA61CA5}" type="presParOf" srcId="{07536BCF-29D6-4E6A-9429-FCF94E2FEB8F}" destId="{3874AF71-1E20-4043-8592-2386B13F9152}" srcOrd="0" destOrd="0" presId="urn:microsoft.com/office/officeart/2005/8/layout/hierarchy1"/>
    <dgm:cxn modelId="{0774F94F-0846-4883-9CC0-49FD8F434DBE}" type="presParOf" srcId="{3874AF71-1E20-4043-8592-2386B13F9152}" destId="{8AACFAF1-C73D-4D78-BB23-CE2B41A56FDB}" srcOrd="0" destOrd="0" presId="urn:microsoft.com/office/officeart/2005/8/layout/hierarchy1"/>
    <dgm:cxn modelId="{21640E2F-52B7-470D-8BB8-B340FA6D48FA}" type="presParOf" srcId="{3874AF71-1E20-4043-8592-2386B13F9152}" destId="{F5206353-2261-4743-8B44-7A6738DE8D2F}" srcOrd="1" destOrd="0" presId="urn:microsoft.com/office/officeart/2005/8/layout/hierarchy1"/>
    <dgm:cxn modelId="{CE3B9265-EC86-45B0-9EAA-224573B46252}" type="presParOf" srcId="{07536BCF-29D6-4E6A-9429-FCF94E2FEB8F}" destId="{A1982BC7-E1B2-473B-9518-EA91E36235C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74A547-E4DC-44DB-80ED-D3AA17BC5E05}" type="presOf" srcId="{084B1F8F-EF8C-4238-ADFD-6C6858678756}" destId="{40F8538F-8748-45FC-814B-556406AC01D4}" srcOrd="0" destOrd="0" presId="urn:microsoft.com/office/officeart/2005/8/layout/default#11"/>
    <dgm:cxn modelId="{D1344134-5166-4A00-90F1-EDF7619F9332}" type="presOf" srcId="{F9B8AE20-0341-4335-B0AA-166189E45AE0}" destId="{10C24814-E8EF-4FE3-8BE2-7EF53E0317C7}" srcOrd="0" destOrd="0" presId="urn:microsoft.com/office/officeart/2005/8/layout/default#11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975038B-6011-4233-9B3B-77E7E6708E92}" type="presParOf" srcId="{40F8538F-8748-45FC-814B-556406AC01D4}" destId="{10C24814-E8EF-4FE3-8BE2-7EF53E0317C7}" srcOrd="0" destOrd="0" presId="urn:microsoft.com/office/officeart/2005/8/layout/default#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D35DF78-BE29-445C-9443-DE8291D7C4D9}" type="presOf" srcId="{084B1F8F-EF8C-4238-ADFD-6C6858678756}" destId="{40F8538F-8748-45FC-814B-556406AC01D4}" srcOrd="0" destOrd="0" presId="urn:microsoft.com/office/officeart/2005/8/layout/default#12"/>
    <dgm:cxn modelId="{3FE59C25-20A6-450C-AA2F-8449AD6B01C6}" type="presOf" srcId="{F9B8AE20-0341-4335-B0AA-166189E45AE0}" destId="{10C24814-E8EF-4FE3-8BE2-7EF53E0317C7}" srcOrd="0" destOrd="0" presId="urn:microsoft.com/office/officeart/2005/8/layout/default#12"/>
    <dgm:cxn modelId="{0DE15AE8-A83B-4299-9840-5E29360C54F0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25D8B3-7FA3-4593-AC89-B9212045DB9F}" type="presOf" srcId="{F9B8AE20-0341-4335-B0AA-166189E45AE0}" destId="{10C24814-E8EF-4FE3-8BE2-7EF53E0317C7}" srcOrd="0" destOrd="0" presId="urn:microsoft.com/office/officeart/2005/8/layout/default#12"/>
    <dgm:cxn modelId="{6D87A1A9-4FC0-4339-900F-ECC6FC6AC271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D3B45D1-037D-4A6C-9369-CD8666AA86C1}" type="presParOf" srcId="{40F8538F-8748-45FC-814B-556406AC01D4}" destId="{10C24814-E8EF-4FE3-8BE2-7EF53E0317C7}" srcOrd="0" destOrd="0" presId="urn:microsoft.com/office/officeart/2005/8/layout/default#12"/>
  </dgm:cxnLst>
  <dgm:bg/>
  <dgm:whole/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E0859E-9C2A-40B6-8752-288F17163545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1BD5E67-E245-4F4F-A81B-5AD63972BD61}" type="presOf" srcId="{084B1F8F-EF8C-4238-ADFD-6C6858678756}" destId="{40F8538F-8748-45FC-814B-556406AC01D4}" srcOrd="0" destOrd="0" presId="urn:microsoft.com/office/officeart/2005/8/layout/default#12"/>
    <dgm:cxn modelId="{C8C15971-ABB3-4180-B8DC-779BADAE41B1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92B771-8D1E-4CE7-B910-6555730C6B7E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92C262D-D8E1-4F62-8710-87592573B125}" type="presOf" srcId="{F9B8AE20-0341-4335-B0AA-166189E45AE0}" destId="{10C24814-E8EF-4FE3-8BE2-7EF53E0317C7}" srcOrd="0" destOrd="0" presId="urn:microsoft.com/office/officeart/2005/8/layout/default#12"/>
    <dgm:cxn modelId="{6D5F65F9-F988-4B9B-8736-12BE75258061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4761602-2A4B-4F68-BEE1-F8F630FA0B60}" type="presOf" srcId="{F9B8AE20-0341-4335-B0AA-166189E45AE0}" destId="{10C24814-E8EF-4FE3-8BE2-7EF53E0317C7}" srcOrd="0" destOrd="0" presId="urn:microsoft.com/office/officeart/2005/8/layout/default#12"/>
    <dgm:cxn modelId="{A86E8CB2-F3AD-4820-B3BF-C1FE59946B56}" type="presOf" srcId="{084B1F8F-EF8C-4238-ADFD-6C6858678756}" destId="{40F8538F-8748-45FC-814B-556406AC01D4}" srcOrd="0" destOrd="0" presId="urn:microsoft.com/office/officeart/2005/8/layout/default#12"/>
    <dgm:cxn modelId="{F1D1577C-C306-485B-8EC2-4D3214980493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9BD0108-71E9-43B6-A7E6-6C4DEB4376E7}" type="presOf" srcId="{084B1F8F-EF8C-4238-ADFD-6C6858678756}" destId="{40F8538F-8748-45FC-814B-556406AC01D4}" srcOrd="0" destOrd="0" presId="urn:microsoft.com/office/officeart/2005/8/layout/default#12"/>
    <dgm:cxn modelId="{25D51A19-F3E1-49A1-B84A-7098488D79B9}" type="presOf" srcId="{F9B8AE20-0341-4335-B0AA-166189E45AE0}" destId="{10C24814-E8EF-4FE3-8BE2-7EF53E0317C7}" srcOrd="0" destOrd="0" presId="urn:microsoft.com/office/officeart/2005/8/layout/default#12"/>
    <dgm:cxn modelId="{F8B1BB3E-4D92-49F8-9F54-B4A1BC671BF5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BCBC1C-3435-459F-A372-3EF732B9E590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DB6D8EA-227F-41D1-9C49-01AF53BFC6B5}" type="presOf" srcId="{084B1F8F-EF8C-4238-ADFD-6C6858678756}" destId="{40F8538F-8748-45FC-814B-556406AC01D4}" srcOrd="0" destOrd="0" presId="urn:microsoft.com/office/officeart/2005/8/layout/default#12"/>
    <dgm:cxn modelId="{994E9E32-5150-442F-8CBD-BC01567736C5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91A58CEC-1C04-43FC-A4E0-844E35ACF900}" type="presOf" srcId="{084B1F8F-EF8C-4238-ADFD-6C6858678756}" destId="{40F8538F-8748-45FC-814B-556406AC01D4}" srcOrd="0" destOrd="0" presId="urn:microsoft.com/office/officeart/2005/8/layout/default#12"/>
    <dgm:cxn modelId="{67194F9F-3D4E-48FB-9B3D-9F6E07F15A90}" type="presOf" srcId="{F9B8AE20-0341-4335-B0AA-166189E45AE0}" destId="{10C24814-E8EF-4FE3-8BE2-7EF53E0317C7}" srcOrd="0" destOrd="0" presId="urn:microsoft.com/office/officeart/2005/8/layout/default#12"/>
    <dgm:cxn modelId="{6500A5D3-7E2C-49AF-9152-2E0BDEB0A1C4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3555F7-185B-4DA2-A3EC-130130B462CB}" type="presOf" srcId="{084B1F8F-EF8C-4238-ADFD-6C6858678756}" destId="{40F8538F-8748-45FC-814B-556406AC01D4}" srcOrd="0" destOrd="0" presId="urn:microsoft.com/office/officeart/2005/8/layout/default#12"/>
    <dgm:cxn modelId="{3B8A8B23-AC5A-4C45-9FB7-D1F1F2E1EAA6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9CCBF0A-B155-4D8C-97B9-415820A7B31F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F049FF-1553-4496-9688-E558043EA3D1}" type="presOf" srcId="{F9B8AE20-0341-4335-B0AA-166189E45AE0}" destId="{10C24814-E8EF-4FE3-8BE2-7EF53E0317C7}" srcOrd="0" destOrd="0" presId="urn:microsoft.com/office/officeart/2005/8/layout/default#27"/>
    <dgm:cxn modelId="{9EAE8650-E0CC-4906-8359-061D33B20EBE}" type="presOf" srcId="{084B1F8F-EF8C-4238-ADFD-6C6858678756}" destId="{40F8538F-8748-45FC-814B-556406AC01D4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569EBAC4-D62F-405E-B110-B139C000A842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8C9B52-7BF2-425F-A5BA-ED04D9665429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214E082-9A9C-4CC3-B4F8-83E7897BB85E}" type="presOf" srcId="{F9B8AE20-0341-4335-B0AA-166189E45AE0}" destId="{10C24814-E8EF-4FE3-8BE2-7EF53E0317C7}" srcOrd="0" destOrd="0" presId="urn:microsoft.com/office/officeart/2005/8/layout/default#12"/>
    <dgm:cxn modelId="{63125FDD-3B53-42CB-9E86-C279D7E4E84F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01E0DF-D4C9-4C52-9950-F51C0A9A7518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7480A36B-FC9A-4962-92BC-2EEAA3144186}" type="presOf" srcId="{084B1F8F-EF8C-4238-ADFD-6C6858678756}" destId="{40F8538F-8748-45FC-814B-556406AC01D4}" srcOrd="0" destOrd="0" presId="urn:microsoft.com/office/officeart/2005/8/layout/default#12"/>
    <dgm:cxn modelId="{486502BA-E202-41E7-BD52-CA78673A3FD1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BD2FC6-3ABC-471C-8710-6A18AE7AD201}" type="presOf" srcId="{F9B8AE20-0341-4335-B0AA-166189E45AE0}" destId="{10C24814-E8EF-4FE3-8BE2-7EF53E0317C7}" srcOrd="0" destOrd="0" presId="urn:microsoft.com/office/officeart/2005/8/layout/default#12"/>
    <dgm:cxn modelId="{9F063383-3998-4FFC-9C5E-482CD8761120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659CD121-BAD7-494F-96A6-E0C6DCCDA65A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3D22FA-6A2F-4FD9-9339-1ADEBAD2B878}" type="presOf" srcId="{F9B8AE20-0341-4335-B0AA-166189E45AE0}" destId="{10C24814-E8EF-4FE3-8BE2-7EF53E0317C7}" srcOrd="0" destOrd="0" presId="urn:microsoft.com/office/officeart/2005/8/layout/default#12"/>
    <dgm:cxn modelId="{82E6C5FF-DEE9-4EA5-BB79-D9DCFBDB48B6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A6C2AB7C-5AE4-4899-8304-FF062C65371C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E47508-0D3A-4E3B-BB16-78EF65AEB5CC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B7D9CEE-B053-4E3A-8283-44F99F45D16C}" type="presOf" srcId="{F9B8AE20-0341-4335-B0AA-166189E45AE0}" destId="{10C24814-E8EF-4FE3-8BE2-7EF53E0317C7}" srcOrd="0" destOrd="0" presId="urn:microsoft.com/office/officeart/2005/8/layout/default#12"/>
    <dgm:cxn modelId="{1F4E1BA4-E6A8-412C-8466-00A290B8084B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E90B2C-C24F-4F1C-8D27-CA01CF648BF1}" type="presOf" srcId="{F9B8AE20-0341-4335-B0AA-166189E45AE0}" destId="{10C24814-E8EF-4FE3-8BE2-7EF53E0317C7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D79B34F6-D210-4C68-82FF-27E99BD42061}" type="presOf" srcId="{084B1F8F-EF8C-4238-ADFD-6C6858678756}" destId="{40F8538F-8748-45FC-814B-556406AC01D4}" srcOrd="0" destOrd="0" presId="urn:microsoft.com/office/officeart/2005/8/layout/default#12"/>
    <dgm:cxn modelId="{12F257F7-A3DD-4292-BCD1-A2E066EDBB98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6487C7-9888-45A5-A04B-3280FEA6F22B}" type="presOf" srcId="{F9B8AE20-0341-4335-B0AA-166189E45AE0}" destId="{10C24814-E8EF-4FE3-8BE2-7EF53E0317C7}" srcOrd="0" destOrd="0" presId="urn:microsoft.com/office/officeart/2005/8/layout/default#17"/>
    <dgm:cxn modelId="{9357EB07-6812-4C7C-813A-2DBACA624076}" type="presOf" srcId="{084B1F8F-EF8C-4238-ADFD-6C6858678756}" destId="{40F8538F-8748-45FC-814B-556406AC01D4}" srcOrd="0" destOrd="0" presId="urn:microsoft.com/office/officeart/2005/8/layout/default#1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C29A1FE-BFED-4B1B-995A-2ADE88C1CF8E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33502F-90D5-43B9-9B84-F375DF625B31}" type="presOf" srcId="{084B1F8F-EF8C-4238-ADFD-6C6858678756}" destId="{40F8538F-8748-45FC-814B-556406AC01D4}" srcOrd="0" destOrd="0" presId="urn:microsoft.com/office/officeart/2005/8/layout/default#1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30EB3D74-3FED-4E48-A654-6A1BF68804AC}" type="presOf" srcId="{F9B8AE20-0341-4335-B0AA-166189E45AE0}" destId="{10C24814-E8EF-4FE3-8BE2-7EF53E0317C7}" srcOrd="0" destOrd="0" presId="urn:microsoft.com/office/officeart/2005/8/layout/default#18"/>
    <dgm:cxn modelId="{C0EC05A9-A408-47FB-8947-A2639CADF45D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16CADF7A-53B0-40B7-BA23-03B8F7341E2B}" type="presOf" srcId="{084B1F8F-EF8C-4238-ADFD-6C6858678756}" destId="{40F8538F-8748-45FC-814B-556406AC01D4}" srcOrd="0" destOrd="0" presId="urn:microsoft.com/office/officeart/2005/8/layout/default#18"/>
    <dgm:cxn modelId="{35EB2CB6-7721-4821-AE58-759E22251A82}" type="presOf" srcId="{F9B8AE20-0341-4335-B0AA-166189E45AE0}" destId="{10C24814-E8EF-4FE3-8BE2-7EF53E0317C7}" srcOrd="0" destOrd="0" presId="urn:microsoft.com/office/officeart/2005/8/layout/default#18"/>
    <dgm:cxn modelId="{09347E1F-C698-420D-8ADD-4E78A3759AFB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E44DDA-E49B-4512-9A24-4D88CEE89481}" type="presOf" srcId="{F9B8AE20-0341-4335-B0AA-166189E45AE0}" destId="{10C24814-E8EF-4FE3-8BE2-7EF53E0317C7}" srcOrd="0" destOrd="0" presId="urn:microsoft.com/office/officeart/2005/8/layout/default#9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03BCB135-154C-4233-87AB-D1865DEC2DCF}" type="presOf" srcId="{084B1F8F-EF8C-4238-ADFD-6C6858678756}" destId="{40F8538F-8748-45FC-814B-556406AC01D4}" srcOrd="0" destOrd="0" presId="urn:microsoft.com/office/officeart/2005/8/layout/default#9"/>
    <dgm:cxn modelId="{052762C9-3160-4A60-B487-15B03E9736E6}" type="presParOf" srcId="{40F8538F-8748-45FC-814B-556406AC01D4}" destId="{10C24814-E8EF-4FE3-8BE2-7EF53E0317C7}" srcOrd="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2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27CD71-0CE2-403E-8BCC-2EB24A7C13ED}" type="presOf" srcId="{F9B8AE20-0341-4335-B0AA-166189E45AE0}" destId="{10C24814-E8EF-4FE3-8BE2-7EF53E0317C7}" srcOrd="0" destOrd="0" presId="urn:microsoft.com/office/officeart/2005/8/layout/default#2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4EAD36A8-5B25-4660-9C11-C4D0A249DCDB}" type="presOf" srcId="{084B1F8F-EF8C-4238-ADFD-6C6858678756}" destId="{40F8538F-8748-45FC-814B-556406AC01D4}" srcOrd="0" destOrd="0" presId="urn:microsoft.com/office/officeart/2005/8/layout/default#27"/>
    <dgm:cxn modelId="{9F501F38-12B1-4FD9-B622-D2E031280C8B}" type="presParOf" srcId="{40F8538F-8748-45FC-814B-556406AC01D4}" destId="{10C24814-E8EF-4FE3-8BE2-7EF53E0317C7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EF3675-C52E-490E-B954-EACB7AF346AD}" type="presOf" srcId="{F9B8AE20-0341-4335-B0AA-166189E45AE0}" destId="{10C24814-E8EF-4FE3-8BE2-7EF53E0317C7}" srcOrd="0" destOrd="0" presId="urn:microsoft.com/office/officeart/2005/8/layout/default#10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92C02442-85FB-42D0-BF8A-2309DB688C90}" type="presOf" srcId="{084B1F8F-EF8C-4238-ADFD-6C6858678756}" destId="{40F8538F-8748-45FC-814B-556406AC01D4}" srcOrd="0" destOrd="0" presId="urn:microsoft.com/office/officeart/2005/8/layout/default#10"/>
    <dgm:cxn modelId="{80DF2EF7-D015-446D-BF67-01B3D9B911DD}" type="presParOf" srcId="{40F8538F-8748-45FC-814B-556406AC01D4}" destId="{10C24814-E8EF-4FE3-8BE2-7EF53E0317C7}" srcOrd="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684AAB45-8382-4029-9557-4C1623465C59}" type="presOf" srcId="{F9B8AE20-0341-4335-B0AA-166189E45AE0}" destId="{10C24814-E8EF-4FE3-8BE2-7EF53E0317C7}" srcOrd="0" destOrd="0" presId="urn:microsoft.com/office/officeart/2005/8/layout/default#11"/>
    <dgm:cxn modelId="{4657A161-D013-4F39-9434-34425BF0FDD9}" type="presOf" srcId="{084B1F8F-EF8C-4238-ADFD-6C6858678756}" destId="{40F8538F-8748-45FC-814B-556406AC01D4}" srcOrd="0" destOrd="0" presId="urn:microsoft.com/office/officeart/2005/8/layout/default#11"/>
    <dgm:cxn modelId="{28CE650D-C786-4099-9969-14D0F24EC91B}" type="presParOf" srcId="{40F8538F-8748-45FC-814B-556406AC01D4}" destId="{10C24814-E8EF-4FE3-8BE2-7EF53E0317C7}" srcOrd="0" destOrd="0" presId="urn:microsoft.com/office/officeart/2005/8/layout/default#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8EE8E-376E-496F-A2CB-FE4A08789278}" type="presOf" srcId="{084B1F8F-EF8C-4238-ADFD-6C6858678756}" destId="{40F8538F-8748-45FC-814B-556406AC01D4}" srcOrd="0" destOrd="0" presId="urn:microsoft.com/office/officeart/2005/8/layout/default#1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E734593-CD4A-4502-877C-31E7FE3C09E8}" type="presOf" srcId="{F9B8AE20-0341-4335-B0AA-166189E45AE0}" destId="{10C24814-E8EF-4FE3-8BE2-7EF53E0317C7}" srcOrd="0" destOrd="0" presId="urn:microsoft.com/office/officeart/2005/8/layout/default#12"/>
    <dgm:cxn modelId="{603A12E1-FFC9-41AA-A212-BCEB323288CB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C7DC3EA8-DE84-406F-88FE-D0E6706717D0}" type="presOf" srcId="{F9B8AE20-0341-4335-B0AA-166189E45AE0}" destId="{10C24814-E8EF-4FE3-8BE2-7EF53E0317C7}" srcOrd="0" destOrd="0" presId="urn:microsoft.com/office/officeart/2005/8/layout/default#12"/>
    <dgm:cxn modelId="{6AA36351-9313-48D2-91A5-5F5B7FAC787B}" type="presOf" srcId="{084B1F8F-EF8C-4238-ADFD-6C6858678756}" destId="{40F8538F-8748-45FC-814B-556406AC01D4}" srcOrd="0" destOrd="0" presId="urn:microsoft.com/office/officeart/2005/8/layout/default#12"/>
    <dgm:cxn modelId="{21B5DD90-BD3E-4EA9-8AD7-18B4DDD4E4BE}" type="presParOf" srcId="{40F8538F-8748-45FC-814B-556406AC01D4}" destId="{10C24814-E8EF-4FE3-8BE2-7EF53E0317C7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C7B34A-DC30-4C6D-B1DC-349357C208C3}" type="presOf" srcId="{F9B8AE20-0341-4335-B0AA-166189E45AE0}" destId="{10C24814-E8EF-4FE3-8BE2-7EF53E0317C7}" srcOrd="0" destOrd="0" presId="urn:microsoft.com/office/officeart/2005/8/layout/default#17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9D214772-89AC-49C8-A25C-202AFEFA6397}" type="presOf" srcId="{084B1F8F-EF8C-4238-ADFD-6C6858678756}" destId="{40F8538F-8748-45FC-814B-556406AC01D4}" srcOrd="0" destOrd="0" presId="urn:microsoft.com/office/officeart/2005/8/layout/default#17"/>
    <dgm:cxn modelId="{AC9EE94F-0EC7-4D0E-AB1F-85BD758FCCA1}" type="presParOf" srcId="{40F8538F-8748-45FC-814B-556406AC01D4}" destId="{10C24814-E8EF-4FE3-8BE2-7EF53E0317C7}" srcOrd="0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E0D987-2178-450B-9AF5-0E7542BBB066}" type="presOf" srcId="{084B1F8F-EF8C-4238-ADFD-6C6858678756}" destId="{40F8538F-8748-45FC-814B-556406AC01D4}" srcOrd="0" destOrd="0" presId="urn:microsoft.com/office/officeart/2005/8/layout/default#18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B1FC1E93-793B-4B1F-8E9E-965A87F1334D}" type="presOf" srcId="{F9B8AE20-0341-4335-B0AA-166189E45AE0}" destId="{10C24814-E8EF-4FE3-8BE2-7EF53E0317C7}" srcOrd="0" destOrd="0" presId="urn:microsoft.com/office/officeart/2005/8/layout/default#18"/>
    <dgm:cxn modelId="{BFA91F7D-3DD9-4276-88F4-67AC74AC1BDE}" type="presParOf" srcId="{40F8538F-8748-45FC-814B-556406AC01D4}" destId="{10C24814-E8EF-4FE3-8BE2-7EF53E0317C7}" srcOrd="0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F1C36F-3C94-4CC9-92E5-0B8215B49C49}" type="presOf" srcId="{084B1F8F-EF8C-4238-ADFD-6C6858678756}" destId="{40F8538F-8748-45FC-814B-556406AC01D4}" srcOrd="0" destOrd="0" presId="urn:microsoft.com/office/officeart/2005/8/layout/default#30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946E7B6F-EFBD-4462-AA1B-4A10DF1E9E5A}" type="presOf" srcId="{F9B8AE20-0341-4335-B0AA-166189E45AE0}" destId="{10C24814-E8EF-4FE3-8BE2-7EF53E0317C7}" srcOrd="0" destOrd="0" presId="urn:microsoft.com/office/officeart/2005/8/layout/default#30"/>
    <dgm:cxn modelId="{2FE20156-545B-45B4-A4BF-E56A2A90633E}" type="presParOf" srcId="{40F8538F-8748-45FC-814B-556406AC01D4}" destId="{10C24814-E8EF-4FE3-8BE2-7EF53E0317C7}" srcOrd="0" destOrd="0" presId="urn:microsoft.com/office/officeart/2005/8/layout/default#3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C68A94-A8E1-43DB-95E1-5BBE44BC98EC}" type="presOf" srcId="{084B1F8F-EF8C-4238-ADFD-6C6858678756}" destId="{40F8538F-8748-45FC-814B-556406AC01D4}" srcOrd="0" destOrd="0" presId="urn:microsoft.com/office/officeart/2005/8/layout/default#31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E25D2A12-A6D4-4B9D-8E49-3DBA668B0685}" type="presOf" srcId="{F9B8AE20-0341-4335-B0AA-166189E45AE0}" destId="{10C24814-E8EF-4FE3-8BE2-7EF53E0317C7}" srcOrd="0" destOrd="0" presId="urn:microsoft.com/office/officeart/2005/8/layout/default#31"/>
    <dgm:cxn modelId="{010B1143-9C5F-4BF1-9EA2-0A0695A0ADEF}" type="presParOf" srcId="{40F8538F-8748-45FC-814B-556406AC01D4}" destId="{10C24814-E8EF-4FE3-8BE2-7EF53E0317C7}" srcOrd="0" destOrd="0" presId="urn:microsoft.com/office/officeart/2005/8/layout/default#3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084B1F8F-EF8C-4238-ADFD-6C6858678756}" type="doc">
      <dgm:prSet loTypeId="urn:microsoft.com/office/officeart/2005/8/layout/default#3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8AE20-0341-4335-B0AA-166189E45AE0}">
      <dgm:prSet phldrT="[Текст]"/>
      <dgm:spPr/>
      <dgm:t>
        <a:bodyPr/>
        <a:lstStyle/>
        <a:p>
          <a:r>
            <a:rPr lang="ru-RU" dirty="0" smtClean="0"/>
            <a:t>Администрация Ипатовского муниципального района Ставропольского края</a:t>
          </a:r>
          <a:endParaRPr lang="ru-RU" dirty="0"/>
        </a:p>
      </dgm:t>
    </dgm:pt>
    <dgm:pt modelId="{14B0EFBE-5FA4-4EE4-BF61-48F48E90AA0C}" type="parTrans" cxnId="{499A90BB-8843-4BC7-867D-9422FB15B0B1}">
      <dgm:prSet/>
      <dgm:spPr/>
      <dgm:t>
        <a:bodyPr/>
        <a:lstStyle/>
        <a:p>
          <a:endParaRPr lang="ru-RU"/>
        </a:p>
      </dgm:t>
    </dgm:pt>
    <dgm:pt modelId="{47056419-F73E-414A-B2EE-537A57E63FC8}" type="sibTrans" cxnId="{499A90BB-8843-4BC7-867D-9422FB15B0B1}">
      <dgm:prSet/>
      <dgm:spPr/>
      <dgm:t>
        <a:bodyPr/>
        <a:lstStyle/>
        <a:p>
          <a:endParaRPr lang="ru-RU"/>
        </a:p>
      </dgm:t>
    </dgm:pt>
    <dgm:pt modelId="{40F8538F-8748-45FC-814B-556406AC01D4}" type="pres">
      <dgm:prSet presAssocID="{084B1F8F-EF8C-4238-ADFD-6C68586787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24814-E8EF-4FE3-8BE2-7EF53E0317C7}" type="pres">
      <dgm:prSet presAssocID="{F9B8AE20-0341-4335-B0AA-166189E45AE0}" presName="node" presStyleLbl="node1" presStyleIdx="0" presStyleCnt="1" custScaleX="644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0206B2-4613-4A19-8B1F-7D1D57A429DF}" type="presOf" srcId="{084B1F8F-EF8C-4238-ADFD-6C6858678756}" destId="{40F8538F-8748-45FC-814B-556406AC01D4}" srcOrd="0" destOrd="0" presId="urn:microsoft.com/office/officeart/2005/8/layout/default#32"/>
    <dgm:cxn modelId="{499A90BB-8843-4BC7-867D-9422FB15B0B1}" srcId="{084B1F8F-EF8C-4238-ADFD-6C6858678756}" destId="{F9B8AE20-0341-4335-B0AA-166189E45AE0}" srcOrd="0" destOrd="0" parTransId="{14B0EFBE-5FA4-4EE4-BF61-48F48E90AA0C}" sibTransId="{47056419-F73E-414A-B2EE-537A57E63FC8}"/>
    <dgm:cxn modelId="{FA60DE7C-8AB8-4CD8-BB3C-91D171791EFA}" type="presOf" srcId="{F9B8AE20-0341-4335-B0AA-166189E45AE0}" destId="{10C24814-E8EF-4FE3-8BE2-7EF53E0317C7}" srcOrd="0" destOrd="0" presId="urn:microsoft.com/office/officeart/2005/8/layout/default#32"/>
    <dgm:cxn modelId="{6FF53C07-2D1B-4E1E-B69E-65DA94EF4033}" type="presParOf" srcId="{40F8538F-8748-45FC-814B-556406AC01D4}" destId="{10C24814-E8EF-4FE3-8BE2-7EF53E0317C7}" srcOrd="0" destOrd="0" presId="urn:microsoft.com/office/officeart/2005/8/layout/default#3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Администрация </a:t>
          </a:r>
          <a:r>
            <a:rPr lang="ru-RU" sz="2400" kern="1200" dirty="0" err="1" smtClean="0"/>
            <a:t>Ипатовского</a:t>
          </a:r>
          <a:r>
            <a:rPr lang="ru-RU" sz="2400" kern="1200" dirty="0" smtClean="0"/>
            <a:t> городского округа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Ставропольского края</a:t>
          </a:r>
          <a:endParaRPr lang="ru-RU" sz="2400" kern="1200" dirty="0"/>
        </a:p>
      </dsp:txBody>
      <dsp:txXfrm>
        <a:off x="1" y="226"/>
        <a:ext cx="8429649" cy="78534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CA816-2159-460A-849A-A746A8560B9F}">
      <dsp:nvSpPr>
        <dsp:cNvPr id="0" name=""/>
        <dsp:cNvSpPr/>
      </dsp:nvSpPr>
      <dsp:spPr>
        <a:xfrm>
          <a:off x="146" y="324124"/>
          <a:ext cx="2499885" cy="99995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2016 год поступило</a:t>
          </a:r>
          <a:endParaRPr lang="ru-RU" sz="2400" kern="1200" dirty="0"/>
        </a:p>
      </dsp:txBody>
      <dsp:txXfrm>
        <a:off x="500123" y="324124"/>
        <a:ext cx="1499931" cy="999954"/>
      </dsp:txXfrm>
    </dsp:sp>
    <dsp:sp modelId="{0D93B3B3-F46C-4D41-B68B-FB72ACC6A8CE}">
      <dsp:nvSpPr>
        <dsp:cNvPr id="0" name=""/>
        <dsp:cNvSpPr/>
      </dsp:nvSpPr>
      <dsp:spPr>
        <a:xfrm>
          <a:off x="2250043" y="117279"/>
          <a:ext cx="2499885" cy="1413645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148,1 млн. рублей</a:t>
          </a:r>
          <a:endParaRPr lang="ru-RU" sz="2400" kern="1200" dirty="0"/>
        </a:p>
      </dsp:txBody>
      <dsp:txXfrm>
        <a:off x="2956866" y="117279"/>
        <a:ext cx="1086240" cy="1413645"/>
      </dsp:txXfrm>
    </dsp:sp>
    <dsp:sp modelId="{85FD19E5-E427-47E6-95F5-118C33166650}">
      <dsp:nvSpPr>
        <dsp:cNvPr id="0" name=""/>
        <dsp:cNvSpPr/>
      </dsp:nvSpPr>
      <dsp:spPr>
        <a:xfrm>
          <a:off x="4499940" y="49602"/>
          <a:ext cx="2952264" cy="1548999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113,2% темп роста</a:t>
          </a:r>
          <a:endParaRPr lang="ru-RU" sz="2400" kern="1200" dirty="0"/>
        </a:p>
      </dsp:txBody>
      <dsp:txXfrm>
        <a:off x="5274440" y="49602"/>
        <a:ext cx="1403265" cy="154899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CA816-2159-460A-849A-A746A8560B9F}">
      <dsp:nvSpPr>
        <dsp:cNvPr id="0" name=""/>
        <dsp:cNvSpPr/>
      </dsp:nvSpPr>
      <dsp:spPr>
        <a:xfrm>
          <a:off x="538" y="428822"/>
          <a:ext cx="2499359" cy="99974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2017 год поступило</a:t>
          </a:r>
          <a:endParaRPr lang="ru-RU" sz="2000" kern="1200" dirty="0"/>
        </a:p>
      </dsp:txBody>
      <dsp:txXfrm>
        <a:off x="500410" y="428822"/>
        <a:ext cx="1499616" cy="999743"/>
      </dsp:txXfrm>
    </dsp:sp>
    <dsp:sp modelId="{0D93B3B3-F46C-4D41-B68B-FB72ACC6A8CE}">
      <dsp:nvSpPr>
        <dsp:cNvPr id="0" name=""/>
        <dsp:cNvSpPr/>
      </dsp:nvSpPr>
      <dsp:spPr>
        <a:xfrm>
          <a:off x="2249962" y="138641"/>
          <a:ext cx="2499359" cy="1580105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166 млн. рублей</a:t>
          </a:r>
          <a:endParaRPr lang="ru-RU" sz="2000" kern="1200" dirty="0"/>
        </a:p>
      </dsp:txBody>
      <dsp:txXfrm>
        <a:off x="3040015" y="138641"/>
        <a:ext cx="919254" cy="1580105"/>
      </dsp:txXfrm>
    </dsp:sp>
    <dsp:sp modelId="{85FD19E5-E427-47E6-95F5-118C33166650}">
      <dsp:nvSpPr>
        <dsp:cNvPr id="0" name=""/>
        <dsp:cNvSpPr/>
      </dsp:nvSpPr>
      <dsp:spPr>
        <a:xfrm>
          <a:off x="4499385" y="138641"/>
          <a:ext cx="3060915" cy="1580105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>
              <a:solidFill>
                <a:schemeClr val="bg1"/>
              </a:solidFill>
            </a:rPr>
            <a:t>112,1% темп роста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289438" y="138641"/>
        <a:ext cx="1480810" cy="158010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9DA86-9DEB-4A5A-A108-7EA34514F8DD}">
      <dsp:nvSpPr>
        <dsp:cNvPr id="0" name=""/>
        <dsp:cNvSpPr/>
      </dsp:nvSpPr>
      <dsp:spPr>
        <a:xfrm>
          <a:off x="5060713" y="1656336"/>
          <a:ext cx="865595" cy="813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2343"/>
              </a:lnTo>
              <a:lnTo>
                <a:pt x="865595" y="562343"/>
              </a:lnTo>
              <a:lnTo>
                <a:pt x="865595" y="8131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93815-D825-4450-A608-CDE1B83E5389}">
      <dsp:nvSpPr>
        <dsp:cNvPr id="0" name=""/>
        <dsp:cNvSpPr/>
      </dsp:nvSpPr>
      <dsp:spPr>
        <a:xfrm>
          <a:off x="3488914" y="1656336"/>
          <a:ext cx="1571799" cy="789383"/>
        </a:xfrm>
        <a:custGeom>
          <a:avLst/>
          <a:gdLst/>
          <a:ahLst/>
          <a:cxnLst/>
          <a:rect l="0" t="0" r="0" b="0"/>
          <a:pathLst>
            <a:path>
              <a:moveTo>
                <a:pt x="1571799" y="0"/>
              </a:moveTo>
              <a:lnTo>
                <a:pt x="1571799" y="538565"/>
              </a:lnTo>
              <a:lnTo>
                <a:pt x="0" y="538565"/>
              </a:lnTo>
              <a:lnTo>
                <a:pt x="0" y="78938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D86DD-CC79-49A4-B2FB-5EC9032113A7}">
      <dsp:nvSpPr>
        <dsp:cNvPr id="0" name=""/>
        <dsp:cNvSpPr/>
      </dsp:nvSpPr>
      <dsp:spPr>
        <a:xfrm>
          <a:off x="3265929" y="-62908"/>
          <a:ext cx="3589567" cy="17192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D823AA-D889-46BD-9DF0-1F9FF2A4A6E4}">
      <dsp:nvSpPr>
        <dsp:cNvPr id="0" name=""/>
        <dsp:cNvSpPr/>
      </dsp:nvSpPr>
      <dsp:spPr>
        <a:xfrm>
          <a:off x="3566759" y="222879"/>
          <a:ext cx="3589567" cy="17192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1234,5 млн. рублей </a:t>
          </a:r>
          <a:r>
            <a:rPr lang="ru-RU" sz="2200" kern="1200" dirty="0" smtClean="0"/>
            <a:t>(или 97,3% к уточненным плановым назначениям)</a:t>
          </a:r>
          <a:endParaRPr lang="ru-RU" sz="2200" kern="1200" dirty="0"/>
        </a:p>
      </dsp:txBody>
      <dsp:txXfrm>
        <a:off x="3617114" y="273234"/>
        <a:ext cx="3488857" cy="1618535"/>
      </dsp:txXfrm>
    </dsp:sp>
    <dsp:sp modelId="{D7A00704-DC10-4190-B93A-1DACAEDA3D46}">
      <dsp:nvSpPr>
        <dsp:cNvPr id="0" name=""/>
        <dsp:cNvSpPr/>
      </dsp:nvSpPr>
      <dsp:spPr>
        <a:xfrm>
          <a:off x="2374856" y="2445719"/>
          <a:ext cx="2228114" cy="16928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5488C1-BE66-45E9-824D-28FE25019F1A}">
      <dsp:nvSpPr>
        <dsp:cNvPr id="0" name=""/>
        <dsp:cNvSpPr/>
      </dsp:nvSpPr>
      <dsp:spPr>
        <a:xfrm>
          <a:off x="2675687" y="2731508"/>
          <a:ext cx="2228114" cy="16928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Осуществлялась реализация </a:t>
          </a:r>
          <a:r>
            <a:rPr lang="ru-RU" sz="1600" b="1" kern="1200" dirty="0" smtClean="0"/>
            <a:t>7 </a:t>
          </a:r>
          <a:r>
            <a:rPr lang="ru-RU" sz="1600" kern="1200" dirty="0" smtClean="0"/>
            <a:t>муниципальных программ</a:t>
          </a:r>
          <a:endParaRPr lang="ru-RU" sz="1600" kern="1200" dirty="0"/>
        </a:p>
      </dsp:txBody>
      <dsp:txXfrm>
        <a:off x="2725270" y="2781091"/>
        <a:ext cx="2128948" cy="1593723"/>
      </dsp:txXfrm>
    </dsp:sp>
    <dsp:sp modelId="{AAED7437-9BDC-4A03-A442-EAAEAFECDC25}">
      <dsp:nvSpPr>
        <dsp:cNvPr id="0" name=""/>
        <dsp:cNvSpPr/>
      </dsp:nvSpPr>
      <dsp:spPr>
        <a:xfrm>
          <a:off x="4670907" y="2469496"/>
          <a:ext cx="2510801" cy="17015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C85EBF-7FF2-47EF-9E9F-767C4478B6A3}">
      <dsp:nvSpPr>
        <dsp:cNvPr id="0" name=""/>
        <dsp:cNvSpPr/>
      </dsp:nvSpPr>
      <dsp:spPr>
        <a:xfrm>
          <a:off x="4971738" y="2755285"/>
          <a:ext cx="2510801" cy="1701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Из бюджета Ипатовского района направлено  – 1226,0</a:t>
          </a:r>
          <a:r>
            <a:rPr lang="ru-RU" sz="1600" b="1" kern="1200" dirty="0" smtClean="0"/>
            <a:t> </a:t>
          </a:r>
          <a:r>
            <a:rPr lang="ru-RU" sz="1600" kern="1200" dirty="0" smtClean="0"/>
            <a:t>млн. рублей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(или 99,3 % от общего объема бюджета района)</a:t>
          </a:r>
          <a:endParaRPr lang="ru-RU" sz="1600" kern="1200" dirty="0"/>
        </a:p>
      </dsp:txBody>
      <dsp:txXfrm>
        <a:off x="5021574" y="2805121"/>
        <a:ext cx="2411129" cy="16018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Ипатовский</a:t>
          </a:r>
          <a:r>
            <a:rPr lang="ru-RU" sz="2400" kern="1200" dirty="0" smtClean="0"/>
            <a:t> городской округ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Ставропольского края</a:t>
          </a:r>
          <a:endParaRPr lang="ru-RU" sz="2400" kern="1200" dirty="0"/>
        </a:p>
      </dsp:txBody>
      <dsp:txXfrm>
        <a:off x="1" y="226"/>
        <a:ext cx="8429649" cy="78534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73353-BCE7-4F2D-AF9B-CB2CEA532D72}">
      <dsp:nvSpPr>
        <dsp:cNvPr id="0" name=""/>
        <dsp:cNvSpPr/>
      </dsp:nvSpPr>
      <dsp:spPr>
        <a:xfrm>
          <a:off x="24517" y="111752"/>
          <a:ext cx="8523524" cy="5948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7423A-E352-4CD3-863D-B30B29084023}">
      <dsp:nvSpPr>
        <dsp:cNvPr id="0" name=""/>
        <dsp:cNvSpPr/>
      </dsp:nvSpPr>
      <dsp:spPr>
        <a:xfrm>
          <a:off x="376933" y="181515"/>
          <a:ext cx="8162341" cy="56883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16" tIns="0" rIns="226816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Состоялось 5 заседаний комиссии</a:t>
          </a:r>
          <a:endParaRPr lang="ru-RU" sz="2100" kern="1200" dirty="0"/>
        </a:p>
      </dsp:txBody>
      <dsp:txXfrm>
        <a:off x="404701" y="209283"/>
        <a:ext cx="8106805" cy="513302"/>
      </dsp:txXfrm>
    </dsp:sp>
    <dsp:sp modelId="{27237DE2-AEF6-4F25-BEBD-F6357B78B08A}">
      <dsp:nvSpPr>
        <dsp:cNvPr id="0" name=""/>
        <dsp:cNvSpPr/>
      </dsp:nvSpPr>
      <dsp:spPr>
        <a:xfrm>
          <a:off x="0" y="879086"/>
          <a:ext cx="8572560" cy="6375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8C3646-5941-415D-857B-64F3FE5FC813}">
      <dsp:nvSpPr>
        <dsp:cNvPr id="0" name=""/>
        <dsp:cNvSpPr/>
      </dsp:nvSpPr>
      <dsp:spPr>
        <a:xfrm>
          <a:off x="376930" y="809324"/>
          <a:ext cx="8149781" cy="655408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16" tIns="0" rIns="22681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Проведена работа со 132 хозяйствующими субъектами</a:t>
          </a:r>
          <a:endParaRPr lang="ru-RU" sz="2300" kern="1200" dirty="0"/>
        </a:p>
      </dsp:txBody>
      <dsp:txXfrm>
        <a:off x="408924" y="841318"/>
        <a:ext cx="8085793" cy="591420"/>
      </dsp:txXfrm>
    </dsp:sp>
    <dsp:sp modelId="{469452F5-E56C-47C8-A4E4-E6B8C25F919D}">
      <dsp:nvSpPr>
        <dsp:cNvPr id="0" name=""/>
        <dsp:cNvSpPr/>
      </dsp:nvSpPr>
      <dsp:spPr>
        <a:xfrm>
          <a:off x="0" y="1594587"/>
          <a:ext cx="8572560" cy="24887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5326" tIns="687324" rIns="66532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в том числе НДФЛ – 4812,8 тыс. руб.;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ЕНВД – 470,3 тыс. руб.,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Сбор по арендной плате за земельные участки – 1010,3 тыс. руб.;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Налог на имущество – 190,8 тыс. руб.;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Земельный налог – 32,7 тыс. руб.;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Транспортный налог – 3,7 тыс. руб.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594587"/>
        <a:ext cx="8572560" cy="2488778"/>
      </dsp:txXfrm>
    </dsp:sp>
    <dsp:sp modelId="{8A10E148-A1BB-4E40-9E1F-FF2B4346B3C0}">
      <dsp:nvSpPr>
        <dsp:cNvPr id="0" name=""/>
        <dsp:cNvSpPr/>
      </dsp:nvSpPr>
      <dsp:spPr>
        <a:xfrm>
          <a:off x="181226" y="1576659"/>
          <a:ext cx="8215778" cy="85662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16" tIns="0" rIns="226816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</a:rPr>
            <a:t>Погашено задолженности на сумму 8350,48 тыс. рублей </a:t>
          </a:r>
          <a:r>
            <a:rPr lang="ru-RU" sz="2300" b="1" kern="1200" dirty="0" smtClean="0"/>
            <a:t>(</a:t>
          </a:r>
          <a:r>
            <a:rPr lang="ru-RU" sz="2000" b="1" kern="1200" dirty="0" smtClean="0"/>
            <a:t>представлены копии платежных документов 60 налогоплательщиками</a:t>
          </a:r>
          <a:r>
            <a:rPr lang="ru-RU" sz="2300" b="1" kern="1200" dirty="0" smtClean="0"/>
            <a:t>)</a:t>
          </a:r>
          <a:endParaRPr lang="ru-RU" sz="2300" b="1" kern="1200" dirty="0"/>
        </a:p>
      </dsp:txBody>
      <dsp:txXfrm>
        <a:off x="223043" y="1618476"/>
        <a:ext cx="8132144" cy="77299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3067F-00D0-45C5-8650-514E80C2CEB8}">
      <dsp:nvSpPr>
        <dsp:cNvPr id="0" name=""/>
        <dsp:cNvSpPr/>
      </dsp:nvSpPr>
      <dsp:spPr>
        <a:xfrm>
          <a:off x="0" y="0"/>
          <a:ext cx="6096000" cy="45106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Заключено 15 договоров долгосрочной аренды</a:t>
          </a:r>
          <a:endParaRPr lang="ru-RU" sz="1600" b="1" kern="1200" dirty="0"/>
        </a:p>
      </dsp:txBody>
      <dsp:txXfrm>
        <a:off x="22019" y="22019"/>
        <a:ext cx="6051962" cy="407027"/>
      </dsp:txXfrm>
    </dsp:sp>
    <dsp:sp modelId="{7927815B-A193-4542-B25E-D7DAB87E4A00}">
      <dsp:nvSpPr>
        <dsp:cNvPr id="0" name=""/>
        <dsp:cNvSpPr/>
      </dsp:nvSpPr>
      <dsp:spPr>
        <a:xfrm>
          <a:off x="0" y="605863"/>
          <a:ext cx="6096000" cy="3800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7 процедур продажи муниципального имущества</a:t>
          </a:r>
          <a:endParaRPr lang="ru-RU" sz="1600" b="1" kern="1200" dirty="0"/>
        </a:p>
      </dsp:txBody>
      <dsp:txXfrm>
        <a:off x="18554" y="624417"/>
        <a:ext cx="6058892" cy="342966"/>
      </dsp:txXfrm>
    </dsp:sp>
    <dsp:sp modelId="{4F9AFAB9-321E-42C2-8D3D-1A510396894C}">
      <dsp:nvSpPr>
        <dsp:cNvPr id="0" name=""/>
        <dsp:cNvSpPr/>
      </dsp:nvSpPr>
      <dsp:spPr>
        <a:xfrm>
          <a:off x="0" y="1104932"/>
          <a:ext cx="6096000" cy="4107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6 договоров купли - продажи земельных участков</a:t>
          </a:r>
          <a:endParaRPr lang="ru-RU" sz="1600" b="1" kern="1200" dirty="0"/>
        </a:p>
      </dsp:txBody>
      <dsp:txXfrm>
        <a:off x="20049" y="1124981"/>
        <a:ext cx="6055902" cy="370606"/>
      </dsp:txXfrm>
    </dsp:sp>
    <dsp:sp modelId="{E9B2AA78-C949-41E2-B350-DDFE08771CE8}">
      <dsp:nvSpPr>
        <dsp:cNvPr id="0" name=""/>
        <dsp:cNvSpPr/>
      </dsp:nvSpPr>
      <dsp:spPr>
        <a:xfrm>
          <a:off x="0" y="1543714"/>
          <a:ext cx="6096000" cy="68289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проведено 15 аукционов по продаже земельных участков в собственность или права на заключение договора аренды</a:t>
          </a:r>
          <a:endParaRPr lang="ru-RU" sz="1700" b="1" kern="1200" dirty="0"/>
        </a:p>
      </dsp:txBody>
      <dsp:txXfrm>
        <a:off x="33336" y="1577050"/>
        <a:ext cx="6029328" cy="61622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9DA86-9DEB-4A5A-A108-7EA34514F8DD}">
      <dsp:nvSpPr>
        <dsp:cNvPr id="0" name=""/>
        <dsp:cNvSpPr/>
      </dsp:nvSpPr>
      <dsp:spPr>
        <a:xfrm>
          <a:off x="3425569" y="1462539"/>
          <a:ext cx="1805845" cy="664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5105"/>
              </a:lnTo>
              <a:lnTo>
                <a:pt x="1805845" y="455105"/>
              </a:lnTo>
              <a:lnTo>
                <a:pt x="1805845" y="66473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93815-D825-4450-A608-CDE1B83E5389}">
      <dsp:nvSpPr>
        <dsp:cNvPr id="0" name=""/>
        <dsp:cNvSpPr/>
      </dsp:nvSpPr>
      <dsp:spPr>
        <a:xfrm>
          <a:off x="1556780" y="1462539"/>
          <a:ext cx="1868788" cy="658128"/>
        </a:xfrm>
        <a:custGeom>
          <a:avLst/>
          <a:gdLst/>
          <a:ahLst/>
          <a:cxnLst/>
          <a:rect l="0" t="0" r="0" b="0"/>
          <a:pathLst>
            <a:path>
              <a:moveTo>
                <a:pt x="1868788" y="0"/>
              </a:moveTo>
              <a:lnTo>
                <a:pt x="1868788" y="448495"/>
              </a:lnTo>
              <a:lnTo>
                <a:pt x="0" y="448495"/>
              </a:lnTo>
              <a:lnTo>
                <a:pt x="0" y="65812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D86DD-CC79-49A4-B2FB-5EC9032113A7}">
      <dsp:nvSpPr>
        <dsp:cNvPr id="0" name=""/>
        <dsp:cNvSpPr/>
      </dsp:nvSpPr>
      <dsp:spPr>
        <a:xfrm>
          <a:off x="654110" y="104267"/>
          <a:ext cx="5542916" cy="1358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D823AA-D889-46BD-9DF0-1F9FF2A4A6E4}">
      <dsp:nvSpPr>
        <dsp:cNvPr id="0" name=""/>
        <dsp:cNvSpPr/>
      </dsp:nvSpPr>
      <dsp:spPr>
        <a:xfrm>
          <a:off x="905544" y="343129"/>
          <a:ext cx="5542916" cy="1358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/>
            <a:t>18 марта 2018 года </a:t>
          </a:r>
          <a:endParaRPr lang="ru-RU" sz="3600" b="1" i="1" kern="1200" dirty="0"/>
        </a:p>
      </dsp:txBody>
      <dsp:txXfrm>
        <a:off x="945326" y="382911"/>
        <a:ext cx="5463352" cy="1278707"/>
      </dsp:txXfrm>
    </dsp:sp>
    <dsp:sp modelId="{D7A00704-DC10-4190-B93A-1DACAEDA3D46}">
      <dsp:nvSpPr>
        <dsp:cNvPr id="0" name=""/>
        <dsp:cNvSpPr/>
      </dsp:nvSpPr>
      <dsp:spPr>
        <a:xfrm>
          <a:off x="332" y="2120667"/>
          <a:ext cx="3112896" cy="20367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5488C1-BE66-45E9-824D-28FE25019F1A}">
      <dsp:nvSpPr>
        <dsp:cNvPr id="0" name=""/>
        <dsp:cNvSpPr/>
      </dsp:nvSpPr>
      <dsp:spPr>
        <a:xfrm>
          <a:off x="251766" y="2359529"/>
          <a:ext cx="3112896" cy="2036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 Black" pitchFamily="34" charset="0"/>
            </a:rPr>
            <a:t>Явка избирателей в </a:t>
          </a:r>
          <a:r>
            <a:rPr lang="ru-RU" sz="1500" kern="1200" dirty="0" err="1" smtClean="0">
              <a:latin typeface="Arial Black" pitchFamily="34" charset="0"/>
            </a:rPr>
            <a:t>Ипатовском</a:t>
          </a:r>
          <a:r>
            <a:rPr lang="ru-RU" sz="1500" kern="1200" dirty="0" smtClean="0">
              <a:latin typeface="Arial Black" pitchFamily="34" charset="0"/>
            </a:rPr>
            <a:t> округе – 77,3%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 Black" pitchFamily="34" charset="0"/>
            </a:rPr>
            <a:t> (</a:t>
          </a:r>
          <a:r>
            <a:rPr lang="ru-RU" sz="1500" kern="1200" dirty="0" err="1" smtClean="0">
              <a:latin typeface="Arial Black" pitchFamily="34" charset="0"/>
            </a:rPr>
            <a:t>среднекраевой</a:t>
          </a:r>
          <a:r>
            <a:rPr lang="ru-RU" sz="1500" kern="1200" dirty="0" smtClean="0">
              <a:latin typeface="Arial Black" pitchFamily="34" charset="0"/>
            </a:rPr>
            <a:t> показатель 73,9%)</a:t>
          </a:r>
          <a:endParaRPr lang="ru-RU" sz="1500" kern="1200" dirty="0">
            <a:latin typeface="Arial Black" pitchFamily="34" charset="0"/>
          </a:endParaRPr>
        </a:p>
      </dsp:txBody>
      <dsp:txXfrm>
        <a:off x="311422" y="2419185"/>
        <a:ext cx="2993584" cy="1917484"/>
      </dsp:txXfrm>
    </dsp:sp>
    <dsp:sp modelId="{AAED7437-9BDC-4A03-A442-EAAEAFECDC25}">
      <dsp:nvSpPr>
        <dsp:cNvPr id="0" name=""/>
        <dsp:cNvSpPr/>
      </dsp:nvSpPr>
      <dsp:spPr>
        <a:xfrm>
          <a:off x="3614060" y="2127277"/>
          <a:ext cx="3234708" cy="20129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C85EBF-7FF2-47EF-9E9F-767C4478B6A3}">
      <dsp:nvSpPr>
        <dsp:cNvPr id="0" name=""/>
        <dsp:cNvSpPr/>
      </dsp:nvSpPr>
      <dsp:spPr>
        <a:xfrm>
          <a:off x="3865494" y="2366139"/>
          <a:ext cx="3234708" cy="20129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500" kern="1200" dirty="0" smtClean="0">
              <a:latin typeface="Arial Black" pitchFamily="34" charset="0"/>
            </a:rPr>
            <a:t>За Владимира Владимировича Путина - </a:t>
          </a:r>
        </a:p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500" kern="1200" dirty="0" smtClean="0">
              <a:latin typeface="Arial Black" pitchFamily="34" charset="0"/>
            </a:rPr>
            <a:t> 80,4 % от числа избирателей (</a:t>
          </a:r>
          <a:r>
            <a:rPr lang="ru-RU" sz="1500" kern="1200" dirty="0" err="1" smtClean="0">
              <a:latin typeface="Arial Black" pitchFamily="34" charset="0"/>
            </a:rPr>
            <a:t>среднекраевой</a:t>
          </a:r>
          <a:r>
            <a:rPr lang="ru-RU" sz="1500" kern="1200" dirty="0" smtClean="0">
              <a:latin typeface="Arial Black" pitchFamily="34" charset="0"/>
            </a:rPr>
            <a:t> показатель -80,6%)</a:t>
          </a:r>
          <a:endParaRPr lang="ru-RU" sz="1500" kern="1200" dirty="0">
            <a:latin typeface="Arial Black" pitchFamily="34" charset="0"/>
          </a:endParaRPr>
        </a:p>
      </dsp:txBody>
      <dsp:txXfrm>
        <a:off x="3924450" y="2425095"/>
        <a:ext cx="3116796" cy="189500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453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453"/>
        <a:ext cx="8429649" cy="78534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9DF3E-0EA3-4673-AF87-0CF4C5075B8F}">
      <dsp:nvSpPr>
        <dsp:cNvPr id="0" name=""/>
        <dsp:cNvSpPr/>
      </dsp:nvSpPr>
      <dsp:spPr>
        <a:xfrm>
          <a:off x="0" y="0"/>
          <a:ext cx="2176905" cy="27146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Выполнены ремонты электропроводки и замена светильников на светодиодные на сумму 508,9 тыс. рублей</a:t>
          </a:r>
          <a:endParaRPr lang="ru-RU" sz="1800" kern="1200" dirty="0"/>
        </a:p>
      </dsp:txBody>
      <dsp:txXfrm>
        <a:off x="63759" y="63759"/>
        <a:ext cx="2049387" cy="2587126"/>
      </dsp:txXfrm>
    </dsp:sp>
    <dsp:sp modelId="{D4AF081E-7785-4D35-9657-B75F17E3D01E}">
      <dsp:nvSpPr>
        <dsp:cNvPr id="0" name=""/>
        <dsp:cNvSpPr/>
      </dsp:nvSpPr>
      <dsp:spPr>
        <a:xfrm rot="21580841">
          <a:off x="2352478" y="1079303"/>
          <a:ext cx="372225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352479" y="1187588"/>
        <a:ext cx="260558" cy="323924"/>
      </dsp:txXfrm>
    </dsp:sp>
    <dsp:sp modelId="{C3460568-69A3-4B14-8E47-BA61705A1A01}">
      <dsp:nvSpPr>
        <dsp:cNvPr id="0" name=""/>
        <dsp:cNvSpPr/>
      </dsp:nvSpPr>
      <dsp:spPr>
        <a:xfrm>
          <a:off x="2879207" y="274349"/>
          <a:ext cx="2176905" cy="2133852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568,4 тыс. рублей</a:t>
          </a:r>
          <a:endParaRPr lang="ru-RU" sz="2800" kern="1200" dirty="0"/>
        </a:p>
      </dsp:txBody>
      <dsp:txXfrm>
        <a:off x="2941705" y="336847"/>
        <a:ext cx="2051909" cy="2008856"/>
      </dsp:txXfrm>
    </dsp:sp>
    <dsp:sp modelId="{D6F30CC9-6E53-4C56-BDF8-4B13AD991131}">
      <dsp:nvSpPr>
        <dsp:cNvPr id="0" name=""/>
        <dsp:cNvSpPr/>
      </dsp:nvSpPr>
      <dsp:spPr>
        <a:xfrm rot="10581431">
          <a:off x="5198261" y="967491"/>
          <a:ext cx="801106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360059" y="1070320"/>
        <a:ext cx="639144" cy="323924"/>
      </dsp:txXfrm>
    </dsp:sp>
    <dsp:sp modelId="{B8ED69D9-EE44-43DB-A471-C3B24298A019}">
      <dsp:nvSpPr>
        <dsp:cNvPr id="0" name=""/>
        <dsp:cNvSpPr/>
      </dsp:nvSpPr>
      <dsp:spPr>
        <a:xfrm>
          <a:off x="6109902" y="196634"/>
          <a:ext cx="2176905" cy="1877917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7 образовательных учреждениях установлены аккумуляторные светильники</a:t>
          </a:r>
          <a:endParaRPr lang="ru-RU" sz="1800" kern="1200" dirty="0"/>
        </a:p>
      </dsp:txBody>
      <dsp:txXfrm>
        <a:off x="6164904" y="251636"/>
        <a:ext cx="2066901" cy="1767913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Ипатовский</a:t>
          </a:r>
          <a:r>
            <a:rPr lang="ru-RU" sz="2400" kern="1200" dirty="0" smtClean="0"/>
            <a:t> городской округ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Ставропольского края</a:t>
          </a:r>
          <a:endParaRPr lang="ru-RU" sz="2400" kern="1200" dirty="0"/>
        </a:p>
      </dsp:txBody>
      <dsp:txXfrm>
        <a:off x="1" y="226"/>
        <a:ext cx="8429649" cy="78534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9DF3E-0EA3-4673-AF87-0CF4C5075B8F}">
      <dsp:nvSpPr>
        <dsp:cNvPr id="0" name=""/>
        <dsp:cNvSpPr/>
      </dsp:nvSpPr>
      <dsp:spPr>
        <a:xfrm>
          <a:off x="0" y="7990"/>
          <a:ext cx="2261254" cy="6358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 8 детских садах</a:t>
          </a:r>
          <a:endParaRPr lang="ru-RU" sz="2100" kern="1200" dirty="0"/>
        </a:p>
      </dsp:txBody>
      <dsp:txXfrm>
        <a:off x="18624" y="26614"/>
        <a:ext cx="2224006" cy="598634"/>
      </dsp:txXfrm>
    </dsp:sp>
    <dsp:sp modelId="{D4AF081E-7785-4D35-9657-B75F17E3D01E}">
      <dsp:nvSpPr>
        <dsp:cNvPr id="0" name=""/>
        <dsp:cNvSpPr/>
      </dsp:nvSpPr>
      <dsp:spPr>
        <a:xfrm rot="390733">
          <a:off x="2298970" y="218649"/>
          <a:ext cx="1248156" cy="5607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2299513" y="321267"/>
        <a:ext cx="1079919" cy="336475"/>
      </dsp:txXfrm>
    </dsp:sp>
    <dsp:sp modelId="{C3460568-69A3-4B14-8E47-BA61705A1A01}">
      <dsp:nvSpPr>
        <dsp:cNvPr id="0" name=""/>
        <dsp:cNvSpPr/>
      </dsp:nvSpPr>
      <dsp:spPr>
        <a:xfrm>
          <a:off x="3598469" y="58325"/>
          <a:ext cx="2261254" cy="1356752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8,4 млн. рублей</a:t>
          </a:r>
          <a:endParaRPr lang="ru-RU" sz="2100" kern="1200" dirty="0"/>
        </a:p>
      </dsp:txBody>
      <dsp:txXfrm>
        <a:off x="3638207" y="98063"/>
        <a:ext cx="2181778" cy="1277276"/>
      </dsp:txXfrm>
    </dsp:sp>
    <dsp:sp modelId="{D6F30CC9-6E53-4C56-BDF8-4B13AD991131}">
      <dsp:nvSpPr>
        <dsp:cNvPr id="0" name=""/>
        <dsp:cNvSpPr/>
      </dsp:nvSpPr>
      <dsp:spPr>
        <a:xfrm rot="10830600">
          <a:off x="5925772" y="468603"/>
          <a:ext cx="369431" cy="5607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036599" y="581254"/>
        <a:ext cx="258602" cy="336475"/>
      </dsp:txXfrm>
    </dsp:sp>
    <dsp:sp modelId="{B8ED69D9-EE44-43DB-A471-C3B24298A019}">
      <dsp:nvSpPr>
        <dsp:cNvPr id="0" name=""/>
        <dsp:cNvSpPr/>
      </dsp:nvSpPr>
      <dsp:spPr>
        <a:xfrm>
          <a:off x="6346645" y="82788"/>
          <a:ext cx="2261254" cy="1356752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 одном образовательном учреждении</a:t>
          </a:r>
          <a:endParaRPr lang="ru-RU" sz="2100" kern="1200" dirty="0"/>
        </a:p>
      </dsp:txBody>
      <dsp:txXfrm>
        <a:off x="6386383" y="122526"/>
        <a:ext cx="2181778" cy="1277276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392BD8-9829-4747-AD9F-72E9CD8083B6}">
      <dsp:nvSpPr>
        <dsp:cNvPr id="0" name=""/>
        <dsp:cNvSpPr/>
      </dsp:nvSpPr>
      <dsp:spPr>
        <a:xfrm rot="16200000">
          <a:off x="-841865" y="842266"/>
          <a:ext cx="4064000" cy="237946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0" tIns="0" rIns="12065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Ипатовский</a:t>
          </a:r>
          <a:r>
            <a:rPr lang="ru-RU" sz="1900" kern="1200" dirty="0" smtClean="0"/>
            <a:t> муниципальный район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16</a:t>
          </a:r>
          <a:endParaRPr lang="ru-RU" sz="44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</a:t>
          </a:r>
          <a:r>
            <a:rPr lang="ru-RU" sz="1600" b="1" kern="1200" dirty="0" smtClean="0"/>
            <a:t>Глав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Администраций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Советов депутатов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Бюджетов</a:t>
          </a:r>
          <a:endParaRPr lang="ru-RU" sz="1600" b="1" kern="1200" dirty="0"/>
        </a:p>
      </dsp:txBody>
      <dsp:txXfrm rot="5400000">
        <a:off x="402" y="812799"/>
        <a:ext cx="2379466" cy="2438400"/>
      </dsp:txXfrm>
    </dsp:sp>
    <dsp:sp modelId="{926352D7-8CC3-43DC-BB61-740F34AD50AC}">
      <dsp:nvSpPr>
        <dsp:cNvPr id="0" name=""/>
        <dsp:cNvSpPr/>
      </dsp:nvSpPr>
      <dsp:spPr>
        <a:xfrm rot="16200000">
          <a:off x="1730194" y="754214"/>
          <a:ext cx="4064000" cy="2555570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35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Ипатовский</a:t>
          </a:r>
          <a:r>
            <a:rPr lang="ru-RU" sz="2100" kern="1200" dirty="0" smtClean="0"/>
            <a:t> городской округ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1</a:t>
          </a:r>
          <a:endParaRPr lang="ru-RU" sz="4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Глава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Администрация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Дума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Бюджет</a:t>
          </a:r>
          <a:endParaRPr lang="ru-RU" sz="1600" b="1" kern="1200" dirty="0"/>
        </a:p>
      </dsp:txBody>
      <dsp:txXfrm rot="5400000">
        <a:off x="2484409" y="812799"/>
        <a:ext cx="2555570" cy="2438400"/>
      </dsp:txXfrm>
    </dsp:sp>
    <dsp:sp modelId="{9B820012-3B59-46C1-A516-E14BAE6242CC}">
      <dsp:nvSpPr>
        <dsp:cNvPr id="0" name=""/>
        <dsp:cNvSpPr/>
      </dsp:nvSpPr>
      <dsp:spPr>
        <a:xfrm rot="16200000">
          <a:off x="4356484" y="788037"/>
          <a:ext cx="4064000" cy="248792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35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Ипатовский</a:t>
          </a:r>
          <a:r>
            <a:rPr lang="ru-RU" sz="2100" kern="1200" dirty="0" smtClean="0"/>
            <a:t> городской округ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1</a:t>
          </a:r>
          <a:endParaRPr lang="ru-RU" sz="4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Управление по работе с территориями с территориальными отделами администрации</a:t>
          </a:r>
          <a:endParaRPr lang="ru-RU" sz="1600" b="1" kern="1200" dirty="0"/>
        </a:p>
      </dsp:txBody>
      <dsp:txXfrm rot="5400000">
        <a:off x="5144522" y="812799"/>
        <a:ext cx="2487925" cy="2438400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72188-5D4F-44A9-A49B-9B42AC727414}">
      <dsp:nvSpPr>
        <dsp:cNvPr id="0" name=""/>
        <dsp:cNvSpPr/>
      </dsp:nvSpPr>
      <dsp:spPr>
        <a:xfrm>
          <a:off x="2434875" y="552560"/>
          <a:ext cx="3685226" cy="3685226"/>
        </a:xfrm>
        <a:prstGeom prst="blockArc">
          <a:avLst>
            <a:gd name="adj1" fmla="val 10644031"/>
            <a:gd name="adj2" fmla="val 16328283"/>
            <a:gd name="adj3" fmla="val 4644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967B84-A357-4F9E-BC06-A2193D07709E}">
      <dsp:nvSpPr>
        <dsp:cNvPr id="0" name=""/>
        <dsp:cNvSpPr/>
      </dsp:nvSpPr>
      <dsp:spPr>
        <a:xfrm>
          <a:off x="2422203" y="280917"/>
          <a:ext cx="3920645" cy="3920645"/>
        </a:xfrm>
        <a:prstGeom prst="blockArc">
          <a:avLst>
            <a:gd name="adj1" fmla="val 21176616"/>
            <a:gd name="adj2" fmla="val 10376616"/>
            <a:gd name="adj3" fmla="val 4365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DA0A73-B7C6-425F-BE73-EB2CF6AAF577}">
      <dsp:nvSpPr>
        <dsp:cNvPr id="0" name=""/>
        <dsp:cNvSpPr/>
      </dsp:nvSpPr>
      <dsp:spPr>
        <a:xfrm>
          <a:off x="2684001" y="544590"/>
          <a:ext cx="3685226" cy="3685226"/>
        </a:xfrm>
        <a:prstGeom prst="blockArc">
          <a:avLst>
            <a:gd name="adj1" fmla="val 15851818"/>
            <a:gd name="adj2" fmla="val 20865700"/>
            <a:gd name="adj3" fmla="val 4644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222FBA-C5D4-4885-AF3E-80D09924B225}">
      <dsp:nvSpPr>
        <dsp:cNvPr id="0" name=""/>
        <dsp:cNvSpPr/>
      </dsp:nvSpPr>
      <dsp:spPr>
        <a:xfrm>
          <a:off x="3302592" y="1547560"/>
          <a:ext cx="2084087" cy="16977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были выделены средства в </a:t>
          </a:r>
          <a:r>
            <a:rPr lang="ru-RU" sz="1600" b="1" kern="1200" dirty="0" smtClean="0"/>
            <a:t>объеме 1,7 миллионов рублей</a:t>
          </a:r>
          <a:endParaRPr lang="ru-RU" sz="1600" b="1" kern="1200" dirty="0"/>
        </a:p>
      </dsp:txBody>
      <dsp:txXfrm>
        <a:off x="3607799" y="1796187"/>
        <a:ext cx="1473673" cy="1200479"/>
      </dsp:txXfrm>
    </dsp:sp>
    <dsp:sp modelId="{76BB15B6-8716-4C23-9936-222B743E2452}">
      <dsp:nvSpPr>
        <dsp:cNvPr id="0" name=""/>
        <dsp:cNvSpPr/>
      </dsp:nvSpPr>
      <dsp:spPr>
        <a:xfrm>
          <a:off x="3750428" y="2389"/>
          <a:ext cx="1188413" cy="1188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Приобретены компьютерная техника, мебель</a:t>
          </a:r>
          <a:endParaRPr lang="ru-RU" sz="1000" kern="1200" dirty="0" smtClean="0"/>
        </a:p>
      </dsp:txBody>
      <dsp:txXfrm>
        <a:off x="3924467" y="176428"/>
        <a:ext cx="840335" cy="840335"/>
      </dsp:txXfrm>
    </dsp:sp>
    <dsp:sp modelId="{1ECAF210-AF72-4B2A-B0AD-76BA2292B652}">
      <dsp:nvSpPr>
        <dsp:cNvPr id="0" name=""/>
        <dsp:cNvSpPr/>
      </dsp:nvSpPr>
      <dsp:spPr>
        <a:xfrm>
          <a:off x="5325108" y="1229786"/>
          <a:ext cx="1920868" cy="15517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00" kern="1200" dirty="0" smtClean="0"/>
            <a:t>Приобретено световое,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звуковое оборудование</a:t>
          </a:r>
          <a:endParaRPr lang="ru-RU" sz="1000" kern="1200" dirty="0"/>
        </a:p>
      </dsp:txBody>
      <dsp:txXfrm>
        <a:off x="5606413" y="1457039"/>
        <a:ext cx="1358258" cy="1097277"/>
      </dsp:txXfrm>
    </dsp:sp>
    <dsp:sp modelId="{915EAB0A-8F48-489B-B0F9-A6272DB79282}">
      <dsp:nvSpPr>
        <dsp:cNvPr id="0" name=""/>
        <dsp:cNvSpPr/>
      </dsp:nvSpPr>
      <dsp:spPr>
        <a:xfrm>
          <a:off x="1330926" y="1489404"/>
          <a:ext cx="2297168" cy="197479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Приобретены музыкальные инструменты,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сценические костюмы,</a:t>
          </a:r>
          <a:endParaRPr lang="ru-RU" sz="1000" kern="1200" dirty="0"/>
        </a:p>
      </dsp:txBody>
      <dsp:txXfrm>
        <a:off x="1667338" y="1778606"/>
        <a:ext cx="1624344" cy="1396394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2E9BB-7D7C-43C5-93FF-AFF97A570B6F}">
      <dsp:nvSpPr>
        <dsp:cNvPr id="0" name=""/>
        <dsp:cNvSpPr/>
      </dsp:nvSpPr>
      <dsp:spPr>
        <a:xfrm rot="5400000">
          <a:off x="-1018153" y="1021569"/>
          <a:ext cx="3493628" cy="145732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Уменьшилось на 616 человек</a:t>
          </a:r>
          <a:endParaRPr lang="ru-RU" sz="1900" kern="1200" dirty="0"/>
        </a:p>
      </dsp:txBody>
      <dsp:txXfrm rot="-5400000">
        <a:off x="0" y="732077"/>
        <a:ext cx="1457322" cy="2036306"/>
      </dsp:txXfrm>
    </dsp:sp>
    <dsp:sp modelId="{DE6BF990-1AF7-4199-9DE1-3EDBCBBBC9A8}">
      <dsp:nvSpPr>
        <dsp:cNvPr id="0" name=""/>
        <dsp:cNvSpPr/>
      </dsp:nvSpPr>
      <dsp:spPr>
        <a:xfrm rot="5400000">
          <a:off x="1167830" y="292908"/>
          <a:ext cx="2764967" cy="21859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rgbClr val="00B0F0"/>
              </a:solidFill>
            </a:rPr>
            <a:t>20</a:t>
          </a:r>
          <a:r>
            <a:rPr lang="en-US" sz="3100" kern="1200" dirty="0" smtClean="0">
              <a:solidFill>
                <a:srgbClr val="00B0F0"/>
              </a:solidFill>
            </a:rPr>
            <a:t>1</a:t>
          </a:r>
          <a:r>
            <a:rPr lang="ru-RU" sz="3100" kern="1200" dirty="0" smtClean="0">
              <a:solidFill>
                <a:srgbClr val="00B0F0"/>
              </a:solidFill>
            </a:rPr>
            <a:t>7г. -</a:t>
          </a:r>
          <a:r>
            <a:rPr lang="en-US" sz="3100" kern="1200" dirty="0" smtClean="0">
              <a:solidFill>
                <a:srgbClr val="00B0F0"/>
              </a:solidFill>
            </a:rPr>
            <a:t>5</a:t>
          </a:r>
          <a:r>
            <a:rPr lang="ru-RU" sz="3100" kern="1200" dirty="0" smtClean="0">
              <a:solidFill>
                <a:srgbClr val="00B0F0"/>
              </a:solidFill>
            </a:rPr>
            <a:t>8581 чел.</a:t>
          </a:r>
          <a:endParaRPr lang="ru-RU" sz="3100" kern="1200" dirty="0">
            <a:solidFill>
              <a:srgbClr val="00B0F0"/>
            </a:solidFill>
          </a:endParaRP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 smtClean="0">
              <a:solidFill>
                <a:schemeClr val="accent1">
                  <a:lumMod val="75000"/>
                </a:schemeClr>
              </a:solidFill>
            </a:rPr>
            <a:t>2016г. – 59197 чел.</a:t>
          </a:r>
          <a:endParaRPr lang="ru-RU" sz="3100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1457322" y="110128"/>
        <a:ext cx="2079272" cy="2551545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27A7C-E8FB-45E1-BFB3-2A693FBC604A}">
      <dsp:nvSpPr>
        <dsp:cNvPr id="0" name=""/>
        <dsp:cNvSpPr/>
      </dsp:nvSpPr>
      <dsp:spPr>
        <a:xfrm>
          <a:off x="2400316" y="523"/>
          <a:ext cx="3600475" cy="20405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родилось -648 детей</a:t>
          </a:r>
          <a:endParaRPr lang="ru-RU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умерших – 920 человек</a:t>
          </a:r>
          <a:endParaRPr lang="ru-RU" sz="2500" kern="1200" dirty="0"/>
        </a:p>
      </dsp:txBody>
      <dsp:txXfrm>
        <a:off x="2400316" y="255596"/>
        <a:ext cx="2835255" cy="1530441"/>
      </dsp:txXfrm>
    </dsp:sp>
    <dsp:sp modelId="{7D529AC6-FE9A-494E-B728-F536D0E1B9E2}">
      <dsp:nvSpPr>
        <dsp:cNvPr id="0" name=""/>
        <dsp:cNvSpPr/>
      </dsp:nvSpPr>
      <dsp:spPr>
        <a:xfrm>
          <a:off x="0" y="0"/>
          <a:ext cx="2400316" cy="2040587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kern="1200" dirty="0" smtClean="0"/>
            <a:t>2016 год</a:t>
          </a:r>
          <a:endParaRPr lang="ru-RU" sz="5800" kern="1200" dirty="0"/>
        </a:p>
      </dsp:txBody>
      <dsp:txXfrm>
        <a:off x="99613" y="99613"/>
        <a:ext cx="2201090" cy="1841361"/>
      </dsp:txXfrm>
    </dsp:sp>
    <dsp:sp modelId="{5FB908F8-AEB7-4175-AFCF-5618474745E6}">
      <dsp:nvSpPr>
        <dsp:cNvPr id="0" name=""/>
        <dsp:cNvSpPr/>
      </dsp:nvSpPr>
      <dsp:spPr>
        <a:xfrm>
          <a:off x="2400316" y="2245169"/>
          <a:ext cx="3600475" cy="2040587"/>
        </a:xfrm>
        <a:prstGeom prst="rightArrow">
          <a:avLst>
            <a:gd name="adj1" fmla="val 75000"/>
            <a:gd name="adj2" fmla="val 50000"/>
          </a:avLst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родилось -576</a:t>
          </a:r>
          <a:endParaRPr lang="ru-RU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умерших - 870</a:t>
          </a:r>
          <a:endParaRPr lang="ru-RU" sz="2500" kern="1200" dirty="0"/>
        </a:p>
      </dsp:txBody>
      <dsp:txXfrm>
        <a:off x="2400316" y="2500242"/>
        <a:ext cx="2835255" cy="1530441"/>
      </dsp:txXfrm>
    </dsp:sp>
    <dsp:sp modelId="{3D04C537-4257-4CAB-8FC3-46AAE53F5B4A}">
      <dsp:nvSpPr>
        <dsp:cNvPr id="0" name=""/>
        <dsp:cNvSpPr/>
      </dsp:nvSpPr>
      <dsp:spPr>
        <a:xfrm>
          <a:off x="0" y="2245692"/>
          <a:ext cx="2400316" cy="2040587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kern="1200" dirty="0" smtClean="0"/>
            <a:t>2017 год</a:t>
          </a:r>
          <a:endParaRPr lang="ru-RU" sz="5800" kern="1200" dirty="0"/>
        </a:p>
      </dsp:txBody>
      <dsp:txXfrm>
        <a:off x="99613" y="2345305"/>
        <a:ext cx="2201090" cy="18413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A9C583-F0B9-435F-9B4B-E309F93AE962}">
      <dsp:nvSpPr>
        <dsp:cNvPr id="0" name=""/>
        <dsp:cNvSpPr/>
      </dsp:nvSpPr>
      <dsp:spPr>
        <a:xfrm rot="21300000">
          <a:off x="20893" y="1739985"/>
          <a:ext cx="2577584" cy="591994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8DFB-5971-46BF-B8F9-77E3776110C5}">
      <dsp:nvSpPr>
        <dsp:cNvPr id="0" name=""/>
        <dsp:cNvSpPr/>
      </dsp:nvSpPr>
      <dsp:spPr>
        <a:xfrm>
          <a:off x="71438" y="142877"/>
          <a:ext cx="785811" cy="1628786"/>
        </a:xfrm>
        <a:prstGeom prst="downArrow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D16AE1-822A-456C-8194-EA34493B15E0}">
      <dsp:nvSpPr>
        <dsp:cNvPr id="0" name=""/>
        <dsp:cNvSpPr/>
      </dsp:nvSpPr>
      <dsp:spPr>
        <a:xfrm>
          <a:off x="857255" y="0"/>
          <a:ext cx="1900222" cy="17102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убыль населения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280 человек</a:t>
          </a:r>
          <a:endParaRPr lang="ru-RU" sz="2200" kern="1200" dirty="0"/>
        </a:p>
      </dsp:txBody>
      <dsp:txXfrm>
        <a:off x="857255" y="0"/>
        <a:ext cx="1900222" cy="1710225"/>
      </dsp:txXfrm>
    </dsp:sp>
    <dsp:sp modelId="{F4760367-C65C-436B-99F7-1829A75104BE}">
      <dsp:nvSpPr>
        <dsp:cNvPr id="0" name=""/>
        <dsp:cNvSpPr/>
      </dsp:nvSpPr>
      <dsp:spPr>
        <a:xfrm rot="10800000">
          <a:off x="1833560" y="2286018"/>
          <a:ext cx="785811" cy="1628786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C4649-EE08-4CB4-A88C-3F59D241A88B}">
      <dsp:nvSpPr>
        <dsp:cNvPr id="0" name=""/>
        <dsp:cNvSpPr/>
      </dsp:nvSpPr>
      <dsp:spPr>
        <a:xfrm>
          <a:off x="-161940" y="2361740"/>
          <a:ext cx="1947890" cy="17102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убыль населения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294 человек</a:t>
          </a:r>
          <a:endParaRPr lang="ru-RU" sz="2200" kern="1200" dirty="0"/>
        </a:p>
      </dsp:txBody>
      <dsp:txXfrm>
        <a:off x="-161940" y="2361740"/>
        <a:ext cx="1947890" cy="1710225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6D27A-CB4D-4BAB-8A66-5F4FF4B9DAC1}">
      <dsp:nvSpPr>
        <dsp:cNvPr id="0" name=""/>
        <dsp:cNvSpPr/>
      </dsp:nvSpPr>
      <dsp:spPr>
        <a:xfrm rot="16200000">
          <a:off x="553644" y="-553644"/>
          <a:ext cx="2857519" cy="396480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Проведено 41 спортивное мероприятие </a:t>
          </a:r>
          <a:endParaRPr lang="ru-RU" sz="2500" kern="1200" dirty="0"/>
        </a:p>
      </dsp:txBody>
      <dsp:txXfrm rot="5400000">
        <a:off x="0" y="0"/>
        <a:ext cx="3964809" cy="2143140"/>
      </dsp:txXfrm>
    </dsp:sp>
    <dsp:sp modelId="{798A9CA6-64A5-4C70-A265-045CAF5C4D45}">
      <dsp:nvSpPr>
        <dsp:cNvPr id="0" name=""/>
        <dsp:cNvSpPr/>
      </dsp:nvSpPr>
      <dsp:spPr>
        <a:xfrm>
          <a:off x="3964809" y="0"/>
          <a:ext cx="3964809" cy="285751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Команды района приняли участие в 20 соревнованиях краевого уровня и всероссийских мероприятиях</a:t>
          </a:r>
          <a:endParaRPr lang="ru-RU" sz="2500" kern="1200" dirty="0"/>
        </a:p>
      </dsp:txBody>
      <dsp:txXfrm>
        <a:off x="3964809" y="0"/>
        <a:ext cx="3964809" cy="2143140"/>
      </dsp:txXfrm>
    </dsp:sp>
    <dsp:sp modelId="{8979D077-E479-4F70-8F77-7B3B3E928DBC}">
      <dsp:nvSpPr>
        <dsp:cNvPr id="0" name=""/>
        <dsp:cNvSpPr/>
      </dsp:nvSpPr>
      <dsp:spPr>
        <a:xfrm rot="10800000">
          <a:off x="0" y="2857519"/>
          <a:ext cx="3964809" cy="285751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соревнования по футболу, волейболу, баскетболу, легкой атлетике, дзюдо, самбо, мини-футболу, шахматам, шашкам</a:t>
          </a:r>
          <a:endParaRPr lang="ru-RU" sz="2000" kern="1200" dirty="0"/>
        </a:p>
      </dsp:txBody>
      <dsp:txXfrm rot="10800000">
        <a:off x="0" y="3571900"/>
        <a:ext cx="3964809" cy="2143140"/>
      </dsp:txXfrm>
    </dsp:sp>
    <dsp:sp modelId="{6A7C95BA-8AB6-414F-8AD2-DC984305F363}">
      <dsp:nvSpPr>
        <dsp:cNvPr id="0" name=""/>
        <dsp:cNvSpPr/>
      </dsp:nvSpPr>
      <dsp:spPr>
        <a:xfrm rot="5400000">
          <a:off x="4518453" y="2303875"/>
          <a:ext cx="2857519" cy="3964809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Приняло участие 3,85 тысяч человек</a:t>
          </a:r>
          <a:endParaRPr lang="ru-RU" sz="2500" kern="1200" dirty="0"/>
        </a:p>
      </dsp:txBody>
      <dsp:txXfrm rot="-5400000">
        <a:off x="3964809" y="3571899"/>
        <a:ext cx="3964809" cy="2143140"/>
      </dsp:txXfrm>
    </dsp:sp>
    <dsp:sp modelId="{1C52FE2B-6B1B-43DE-9B97-F4530BBEA98C}">
      <dsp:nvSpPr>
        <dsp:cNvPr id="0" name=""/>
        <dsp:cNvSpPr/>
      </dsp:nvSpPr>
      <dsp:spPr>
        <a:xfrm>
          <a:off x="2214579" y="1928826"/>
          <a:ext cx="3214706" cy="2000264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На развитие массовой физической культуры и спорта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798,7 тыс. рублей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800" kern="1200" dirty="0" smtClean="0">
              <a:solidFill>
                <a:schemeClr val="bg1"/>
              </a:solidFill>
            </a:rPr>
            <a:t>(114,3% к показателю 2016 года)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2312224" y="2026471"/>
        <a:ext cx="3019416" cy="1804974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51CE6D-25C7-4A08-B4FD-57EA51BCC164}">
      <dsp:nvSpPr>
        <dsp:cNvPr id="0" name=""/>
        <dsp:cNvSpPr/>
      </dsp:nvSpPr>
      <dsp:spPr>
        <a:xfrm>
          <a:off x="2582694" y="83114"/>
          <a:ext cx="858825" cy="85882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743</a:t>
          </a:r>
          <a:endParaRPr lang="ru-RU" sz="2100" kern="1200" dirty="0"/>
        </a:p>
      </dsp:txBody>
      <dsp:txXfrm>
        <a:off x="2708466" y="208886"/>
        <a:ext cx="607281" cy="607281"/>
      </dsp:txXfrm>
    </dsp:sp>
    <dsp:sp modelId="{A0942DAC-8553-4037-8E5C-68DB683AAB73}">
      <dsp:nvSpPr>
        <dsp:cNvPr id="0" name=""/>
        <dsp:cNvSpPr/>
      </dsp:nvSpPr>
      <dsp:spPr>
        <a:xfrm>
          <a:off x="2788908" y="952220"/>
          <a:ext cx="498118" cy="498118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854934" y="1142700"/>
        <a:ext cx="366066" cy="117158"/>
      </dsp:txXfrm>
    </dsp:sp>
    <dsp:sp modelId="{2EBB53C0-16CC-4F06-B1FA-3081777BE07C}">
      <dsp:nvSpPr>
        <dsp:cNvPr id="0" name=""/>
        <dsp:cNvSpPr/>
      </dsp:nvSpPr>
      <dsp:spPr>
        <a:xfrm>
          <a:off x="2593928" y="1450339"/>
          <a:ext cx="858825" cy="85882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1731</a:t>
          </a:r>
          <a:endParaRPr lang="ru-RU" sz="2100" kern="1200" dirty="0"/>
        </a:p>
      </dsp:txBody>
      <dsp:txXfrm>
        <a:off x="2719700" y="1576111"/>
        <a:ext cx="607281" cy="607281"/>
      </dsp:txXfrm>
    </dsp:sp>
    <dsp:sp modelId="{A1B4DEF1-1C2D-47B0-9EFC-424B9DBAF4E6}">
      <dsp:nvSpPr>
        <dsp:cNvPr id="0" name=""/>
        <dsp:cNvSpPr/>
      </dsp:nvSpPr>
      <dsp:spPr>
        <a:xfrm rot="21311052">
          <a:off x="1251033" y="1090074"/>
          <a:ext cx="631699" cy="31948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251202" y="1157994"/>
        <a:ext cx="535854" cy="191689"/>
      </dsp:txXfrm>
    </dsp:sp>
    <dsp:sp modelId="{B977AAF9-3322-4682-9F3C-1C36C89B0840}">
      <dsp:nvSpPr>
        <dsp:cNvPr id="0" name=""/>
        <dsp:cNvSpPr/>
      </dsp:nvSpPr>
      <dsp:spPr>
        <a:xfrm>
          <a:off x="428287" y="414561"/>
          <a:ext cx="1717651" cy="1717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2474 субъектов</a:t>
          </a:r>
          <a:endParaRPr lang="ru-RU" sz="2100" kern="1200" dirty="0"/>
        </a:p>
      </dsp:txBody>
      <dsp:txXfrm>
        <a:off x="679831" y="666105"/>
        <a:ext cx="1214563" cy="1214563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43C74-0251-4864-82F2-EEF453FE9106}">
      <dsp:nvSpPr>
        <dsp:cNvPr id="0" name=""/>
        <dsp:cNvSpPr/>
      </dsp:nvSpPr>
      <dsp:spPr>
        <a:xfrm>
          <a:off x="535106" y="417764"/>
          <a:ext cx="2071475" cy="1912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Увеличение субъектов на</a:t>
          </a:r>
          <a:endParaRPr lang="ru-RU" sz="1900" kern="1200" dirty="0"/>
        </a:p>
      </dsp:txBody>
      <dsp:txXfrm>
        <a:off x="579123" y="461781"/>
        <a:ext cx="1983441" cy="1414818"/>
      </dsp:txXfrm>
    </dsp:sp>
    <dsp:sp modelId="{16513C5A-98C7-497D-9343-4A582ECBCDA5}">
      <dsp:nvSpPr>
        <dsp:cNvPr id="0" name=""/>
        <dsp:cNvSpPr/>
      </dsp:nvSpPr>
      <dsp:spPr>
        <a:xfrm>
          <a:off x="1571968" y="662435"/>
          <a:ext cx="2303427" cy="2303427"/>
        </a:xfrm>
        <a:prstGeom prst="leftCircularArrow">
          <a:avLst>
            <a:gd name="adj1" fmla="val 3777"/>
            <a:gd name="adj2" fmla="val 471824"/>
            <a:gd name="adj3" fmla="val 2246921"/>
            <a:gd name="adj4" fmla="val 9024076"/>
            <a:gd name="adj5" fmla="val 440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1A5EAD-6C7B-4CAC-BF5D-E16088D4F6A8}">
      <dsp:nvSpPr>
        <dsp:cNvPr id="0" name=""/>
        <dsp:cNvSpPr/>
      </dsp:nvSpPr>
      <dsp:spPr>
        <a:xfrm>
          <a:off x="1079068" y="1759708"/>
          <a:ext cx="1450308" cy="576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28</a:t>
          </a:r>
          <a:endParaRPr lang="ru-RU" sz="3200" kern="1200" dirty="0"/>
        </a:p>
      </dsp:txBody>
      <dsp:txXfrm>
        <a:off x="1095960" y="1776600"/>
        <a:ext cx="1416524" cy="542955"/>
      </dsp:txXfrm>
    </dsp:sp>
    <dsp:sp modelId="{FE0FF5DC-2DDB-4809-B53E-CB04FD39244B}">
      <dsp:nvSpPr>
        <dsp:cNvPr id="0" name=""/>
        <dsp:cNvSpPr/>
      </dsp:nvSpPr>
      <dsp:spPr>
        <a:xfrm>
          <a:off x="2982367" y="445984"/>
          <a:ext cx="2028825" cy="18508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Число юридических лиц уменьшилось на</a:t>
          </a:r>
          <a:endParaRPr lang="ru-RU" sz="1900" kern="1200" dirty="0"/>
        </a:p>
      </dsp:txBody>
      <dsp:txXfrm>
        <a:off x="3024959" y="885176"/>
        <a:ext cx="1943641" cy="1369019"/>
      </dsp:txXfrm>
    </dsp:sp>
    <dsp:sp modelId="{71C33BE9-D2E8-40FF-B282-F28F71E095A1}">
      <dsp:nvSpPr>
        <dsp:cNvPr id="0" name=""/>
        <dsp:cNvSpPr/>
      </dsp:nvSpPr>
      <dsp:spPr>
        <a:xfrm>
          <a:off x="3911915" y="-385478"/>
          <a:ext cx="2827995" cy="2827995"/>
        </a:xfrm>
        <a:prstGeom prst="circularArrow">
          <a:avLst>
            <a:gd name="adj1" fmla="val 3077"/>
            <a:gd name="adj2" fmla="val 377947"/>
            <a:gd name="adj3" fmla="val 19533065"/>
            <a:gd name="adj4" fmla="val 12662034"/>
            <a:gd name="adj5" fmla="val 359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6D9DAE-EE03-49E9-BE94-4EFECB92F5C8}">
      <dsp:nvSpPr>
        <dsp:cNvPr id="0" name=""/>
        <dsp:cNvSpPr/>
      </dsp:nvSpPr>
      <dsp:spPr>
        <a:xfrm>
          <a:off x="3469927" y="348136"/>
          <a:ext cx="1450308" cy="576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</a:t>
          </a:r>
          <a:endParaRPr lang="ru-RU" sz="3200" kern="1200" dirty="0"/>
        </a:p>
      </dsp:txBody>
      <dsp:txXfrm>
        <a:off x="3486819" y="365028"/>
        <a:ext cx="1416524" cy="542955"/>
      </dsp:txXfrm>
    </dsp:sp>
    <dsp:sp modelId="{E367F6FD-4B34-4E43-AA5A-756C6F7DCDB2}">
      <dsp:nvSpPr>
        <dsp:cNvPr id="0" name=""/>
        <dsp:cNvSpPr/>
      </dsp:nvSpPr>
      <dsp:spPr>
        <a:xfrm>
          <a:off x="5479409" y="418825"/>
          <a:ext cx="2364722" cy="1904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 индивидуальных предпринимателей увеличилось на </a:t>
          </a:r>
          <a:endParaRPr lang="ru-RU" sz="1900" kern="1200" dirty="0"/>
        </a:p>
      </dsp:txBody>
      <dsp:txXfrm>
        <a:off x="5523239" y="462655"/>
        <a:ext cx="2277062" cy="1408805"/>
      </dsp:txXfrm>
    </dsp:sp>
    <dsp:sp modelId="{26DC1EA1-3232-4ECC-B9B7-FC754D5D50AB}">
      <dsp:nvSpPr>
        <dsp:cNvPr id="0" name=""/>
        <dsp:cNvSpPr/>
      </dsp:nvSpPr>
      <dsp:spPr>
        <a:xfrm>
          <a:off x="6154673" y="1759679"/>
          <a:ext cx="1450308" cy="576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32</a:t>
          </a:r>
          <a:endParaRPr lang="ru-RU" sz="3200" kern="1200" dirty="0"/>
        </a:p>
      </dsp:txBody>
      <dsp:txXfrm>
        <a:off x="6171565" y="1776571"/>
        <a:ext cx="1416524" cy="542955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53847D-941D-4DCB-A2EF-0AFF1D1787DF}">
      <dsp:nvSpPr>
        <dsp:cNvPr id="0" name=""/>
        <dsp:cNvSpPr/>
      </dsp:nvSpPr>
      <dsp:spPr>
        <a:xfrm>
          <a:off x="3601295" y="1494282"/>
          <a:ext cx="2719158" cy="5593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2599"/>
              </a:lnTo>
              <a:lnTo>
                <a:pt x="2719158" y="402599"/>
              </a:lnTo>
              <a:lnTo>
                <a:pt x="2719158" y="55935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E9DA86-9DEB-4A5A-A108-7EA34514F8DD}">
      <dsp:nvSpPr>
        <dsp:cNvPr id="0" name=""/>
        <dsp:cNvSpPr/>
      </dsp:nvSpPr>
      <dsp:spPr>
        <a:xfrm>
          <a:off x="3601295" y="1494282"/>
          <a:ext cx="316273" cy="4970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310"/>
              </a:lnTo>
              <a:lnTo>
                <a:pt x="316273" y="340310"/>
              </a:lnTo>
              <a:lnTo>
                <a:pt x="316273" y="49706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93815-D825-4450-A608-CDE1B83E5389}">
      <dsp:nvSpPr>
        <dsp:cNvPr id="0" name=""/>
        <dsp:cNvSpPr/>
      </dsp:nvSpPr>
      <dsp:spPr>
        <a:xfrm>
          <a:off x="1169813" y="1494282"/>
          <a:ext cx="2431481" cy="492123"/>
        </a:xfrm>
        <a:custGeom>
          <a:avLst/>
          <a:gdLst/>
          <a:ahLst/>
          <a:cxnLst/>
          <a:rect l="0" t="0" r="0" b="0"/>
          <a:pathLst>
            <a:path>
              <a:moveTo>
                <a:pt x="2431481" y="0"/>
              </a:moveTo>
              <a:lnTo>
                <a:pt x="2431481" y="335368"/>
              </a:lnTo>
              <a:lnTo>
                <a:pt x="0" y="335368"/>
              </a:lnTo>
              <a:lnTo>
                <a:pt x="0" y="49212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D86DD-CC79-49A4-B2FB-5EC9032113A7}">
      <dsp:nvSpPr>
        <dsp:cNvPr id="0" name=""/>
        <dsp:cNvSpPr/>
      </dsp:nvSpPr>
      <dsp:spPr>
        <a:xfrm>
          <a:off x="1528901" y="478617"/>
          <a:ext cx="4144788" cy="10156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D823AA-D889-46BD-9DF0-1F9FF2A4A6E4}">
      <dsp:nvSpPr>
        <dsp:cNvPr id="0" name=""/>
        <dsp:cNvSpPr/>
      </dsp:nvSpPr>
      <dsp:spPr>
        <a:xfrm>
          <a:off x="1716914" y="657229"/>
          <a:ext cx="4144788" cy="1015665"/>
        </a:xfrm>
        <a:prstGeom prst="trapezoid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/>
            <a:t>10 сентября 2017 года «День единого голосования»</a:t>
          </a:r>
          <a:endParaRPr lang="ru-RU" sz="2400" b="1" i="1" kern="1200" dirty="0"/>
        </a:p>
      </dsp:txBody>
      <dsp:txXfrm>
        <a:off x="1886192" y="698710"/>
        <a:ext cx="3806233" cy="974184"/>
      </dsp:txXfrm>
    </dsp:sp>
    <dsp:sp modelId="{D7A00704-DC10-4190-B93A-1DACAEDA3D46}">
      <dsp:nvSpPr>
        <dsp:cNvPr id="0" name=""/>
        <dsp:cNvSpPr/>
      </dsp:nvSpPr>
      <dsp:spPr>
        <a:xfrm>
          <a:off x="5959" y="1986406"/>
          <a:ext cx="2327709" cy="12922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5488C1-BE66-45E9-824D-28FE25019F1A}">
      <dsp:nvSpPr>
        <dsp:cNvPr id="0" name=""/>
        <dsp:cNvSpPr/>
      </dsp:nvSpPr>
      <dsp:spPr>
        <a:xfrm>
          <a:off x="193972" y="2165018"/>
          <a:ext cx="2327709" cy="12922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itchFamily="34" charset="0"/>
            </a:rPr>
            <a:t>Явка избирателей в </a:t>
          </a:r>
          <a:r>
            <a:rPr lang="ru-RU" sz="1400" kern="1200" dirty="0" err="1" smtClean="0">
              <a:latin typeface="Arial Black" pitchFamily="34" charset="0"/>
            </a:rPr>
            <a:t>Ипатовском</a:t>
          </a:r>
          <a:r>
            <a:rPr lang="ru-RU" sz="1400" kern="1200" dirty="0" smtClean="0">
              <a:latin typeface="Arial Black" pitchFamily="34" charset="0"/>
            </a:rPr>
            <a:t> районе – 45,4%</a:t>
          </a:r>
          <a:endParaRPr lang="ru-RU" sz="1400" kern="1200" dirty="0">
            <a:latin typeface="Arial Black" pitchFamily="34" charset="0"/>
          </a:endParaRPr>
        </a:p>
      </dsp:txBody>
      <dsp:txXfrm>
        <a:off x="231822" y="2202868"/>
        <a:ext cx="2252009" cy="1216593"/>
      </dsp:txXfrm>
    </dsp:sp>
    <dsp:sp modelId="{AAED7437-9BDC-4A03-A442-EAAEAFECDC25}">
      <dsp:nvSpPr>
        <dsp:cNvPr id="0" name=""/>
        <dsp:cNvSpPr/>
      </dsp:nvSpPr>
      <dsp:spPr>
        <a:xfrm>
          <a:off x="2708171" y="1991349"/>
          <a:ext cx="2418795" cy="12922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C85EBF-7FF2-47EF-9E9F-767C4478B6A3}">
      <dsp:nvSpPr>
        <dsp:cNvPr id="0" name=""/>
        <dsp:cNvSpPr/>
      </dsp:nvSpPr>
      <dsp:spPr>
        <a:xfrm>
          <a:off x="2896184" y="2169961"/>
          <a:ext cx="2418795" cy="12922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400" kern="1200" dirty="0" smtClean="0">
              <a:latin typeface="Arial Black" pitchFamily="34" charset="0"/>
            </a:rPr>
            <a:t>За партию «Единая Россия» –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400" kern="1200" dirty="0" smtClean="0">
              <a:solidFill>
                <a:srgbClr val="FF0000"/>
              </a:solidFill>
              <a:latin typeface="Arial Black" pitchFamily="34" charset="0"/>
            </a:rPr>
            <a:t>65%</a:t>
          </a:r>
          <a:r>
            <a:rPr lang="ru-RU" sz="1400" kern="1200" dirty="0" smtClean="0">
              <a:latin typeface="Arial Black" pitchFamily="34" charset="0"/>
            </a:rPr>
            <a:t> от числа избирателей</a:t>
          </a:r>
          <a:endParaRPr lang="ru-RU" sz="1400" kern="1200" dirty="0">
            <a:latin typeface="Arial Black" pitchFamily="34" charset="0"/>
          </a:endParaRPr>
        </a:p>
      </dsp:txBody>
      <dsp:txXfrm>
        <a:off x="2934034" y="2207811"/>
        <a:ext cx="2343095" cy="1216593"/>
      </dsp:txXfrm>
    </dsp:sp>
    <dsp:sp modelId="{8AACFAF1-C73D-4D78-BB23-CE2B41A56FDB}">
      <dsp:nvSpPr>
        <dsp:cNvPr id="0" name=""/>
        <dsp:cNvSpPr/>
      </dsp:nvSpPr>
      <dsp:spPr>
        <a:xfrm>
          <a:off x="5474395" y="2053637"/>
          <a:ext cx="1692116" cy="1164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5206353-2261-4743-8B44-7A6738DE8D2F}">
      <dsp:nvSpPr>
        <dsp:cNvPr id="0" name=""/>
        <dsp:cNvSpPr/>
      </dsp:nvSpPr>
      <dsp:spPr>
        <a:xfrm>
          <a:off x="5662408" y="2232249"/>
          <a:ext cx="1692116" cy="11645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800" b="1" kern="1200" dirty="0" smtClean="0"/>
            <a:t>30</a:t>
          </a:r>
          <a:r>
            <a:rPr lang="ru-RU" sz="1300" b="1" kern="1200" dirty="0" smtClean="0"/>
            <a:t> </a:t>
          </a:r>
          <a:r>
            <a:rPr lang="ru-RU" sz="1300" kern="1200" dirty="0" smtClean="0">
              <a:latin typeface="Arial Black" pitchFamily="34" charset="0"/>
            </a:rPr>
            <a:t>депутатов Думы округа</a:t>
          </a:r>
          <a:endParaRPr lang="ru-RU" sz="1300" kern="1200" dirty="0">
            <a:latin typeface="Arial Black" pitchFamily="34" charset="0"/>
          </a:endParaRPr>
        </a:p>
      </dsp:txBody>
      <dsp:txXfrm>
        <a:off x="5696516" y="2266357"/>
        <a:ext cx="1623900" cy="1096331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drawing9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24814-E8EF-4FE3-8BE2-7EF53E0317C7}">
      <dsp:nvSpPr>
        <dsp:cNvPr id="0" name=""/>
        <dsp:cNvSpPr/>
      </dsp:nvSpPr>
      <dsp:spPr>
        <a:xfrm>
          <a:off x="1" y="226"/>
          <a:ext cx="8429649" cy="7853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Администрация Ипатовского муниципального района Ставропольского края</a:t>
          </a:r>
          <a:endParaRPr lang="ru-RU" sz="2200" kern="1200" dirty="0"/>
        </a:p>
      </dsp:txBody>
      <dsp:txXfrm>
        <a:off x="1" y="226"/>
        <a:ext cx="8429649" cy="785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1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#1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default#1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default#1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default#1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default#1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default#1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default#1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default#3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default#3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default#2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default#2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default#1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default#3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default#1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default#1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default#3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default#3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default#3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0.16526</cdr:x>
      <cdr:y>0.74783</cdr:y>
    </cdr:from>
    <cdr:to>
      <cdr:x>0.48519</cdr:x>
      <cdr:y>0.90536</cdr:y>
    </cdr:to>
    <cdr:sp macro="" textlink="">
      <cdr:nvSpPr>
        <cdr:cNvPr id="2" name="Овальная выноска 1"/>
        <cdr:cNvSpPr/>
      </cdr:nvSpPr>
      <cdr:spPr>
        <a:xfrm xmlns:a="http://schemas.openxmlformats.org/drawingml/2006/main">
          <a:off x="755576" y="2908387"/>
          <a:ext cx="1462710" cy="612648"/>
        </a:xfrm>
        <a:prstGeom xmlns:a="http://schemas.openxmlformats.org/drawingml/2006/main" prst="wedgeEllipseCallout">
          <a:avLst>
            <a:gd name="adj1" fmla="val -49856"/>
            <a:gd name="adj2" fmla="val -299973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3200" dirty="0" smtClean="0"/>
            <a:t>48 %</a:t>
          </a:r>
          <a:endParaRPr lang="ru-RU" sz="3200" dirty="0"/>
        </a:p>
      </cdr:txBody>
    </cdr:sp>
  </cdr:relSizeAnchor>
  <cdr:relSizeAnchor xmlns:cdr="http://schemas.openxmlformats.org/drawingml/2006/chartDrawing">
    <cdr:from>
      <cdr:x>0.07593</cdr:x>
      <cdr:y>0.29293</cdr:y>
    </cdr:from>
    <cdr:to>
      <cdr:x>0.43908</cdr:x>
      <cdr:y>0.42109</cdr:y>
    </cdr:to>
    <cdr:sp macro="" textlink="">
      <cdr:nvSpPr>
        <cdr:cNvPr id="3" name="Блок-схема: альтернативный процесс 2"/>
        <cdr:cNvSpPr/>
      </cdr:nvSpPr>
      <cdr:spPr>
        <a:xfrm xmlns:a="http://schemas.openxmlformats.org/drawingml/2006/main">
          <a:off x="347152" y="1152127"/>
          <a:ext cx="1660313" cy="504056"/>
        </a:xfrm>
        <a:prstGeom xmlns:a="http://schemas.openxmlformats.org/drawingml/2006/main" prst="flowChartAlternateProcess">
          <a:avLst/>
        </a:prstGeom>
      </cdr:spPr>
      <cdr:style>
        <a:lnRef xmlns:a="http://schemas.openxmlformats.org/drawingml/2006/main" idx="1">
          <a:schemeClr val="accent4"/>
        </a:lnRef>
        <a:fillRef xmlns:a="http://schemas.openxmlformats.org/drawingml/2006/main" idx="3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000" dirty="0" smtClean="0"/>
            <a:t>образование</a:t>
          </a:r>
          <a:endParaRPr lang="ru-RU" sz="20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0.189</cdr:x>
      <cdr:y>0.73234</cdr:y>
    </cdr:from>
    <cdr:to>
      <cdr:x>0.53549</cdr:x>
      <cdr:y>0.93373</cdr:y>
    </cdr:to>
    <cdr:sp macro="" textlink="">
      <cdr:nvSpPr>
        <cdr:cNvPr id="2" name="Овальная выноска 1"/>
        <cdr:cNvSpPr/>
      </cdr:nvSpPr>
      <cdr:spPr>
        <a:xfrm xmlns:a="http://schemas.openxmlformats.org/drawingml/2006/main">
          <a:off x="864095" y="2880319"/>
          <a:ext cx="1584176" cy="792088"/>
        </a:xfrm>
        <a:prstGeom xmlns:a="http://schemas.openxmlformats.org/drawingml/2006/main" prst="wedgeEllipseCallout">
          <a:avLst>
            <a:gd name="adj1" fmla="val -46673"/>
            <a:gd name="adj2" fmla="val -252078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800" dirty="0" smtClean="0"/>
            <a:t>44,2%</a:t>
          </a:r>
          <a:endParaRPr lang="ru-RU" sz="2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0.48298</cdr:x>
      <cdr:y>0.01586</cdr:y>
    </cdr:from>
    <cdr:to>
      <cdr:x>0.66583</cdr:x>
      <cdr:y>0.17467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>
          <a:off x="2415212" y="61178"/>
          <a:ext cx="914400" cy="612648"/>
        </a:xfrm>
        <a:prstGeom xmlns:a="http://schemas.openxmlformats.org/drawingml/2006/main" prst="wedgeRoundRectCallout">
          <a:avLst>
            <a:gd name="adj1" fmla="val 57598"/>
            <a:gd name="adj2" fmla="val 102009"/>
            <a:gd name="adj3" fmla="val 16667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/>
            <a:t>25512 человек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0.67017</cdr:x>
      <cdr:y>0.68784</cdr:y>
    </cdr:from>
    <cdr:to>
      <cdr:x>0.85303</cdr:x>
      <cdr:y>0.84666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3351316" y="2653466"/>
          <a:ext cx="914400" cy="612648"/>
        </a:xfrm>
        <a:prstGeom xmlns:a="http://schemas.openxmlformats.org/drawingml/2006/main" prst="wedgeRoundRectCallout">
          <a:avLst>
            <a:gd name="adj1" fmla="val -74755"/>
            <a:gd name="adj2" fmla="val -76511"/>
            <a:gd name="adj3" fmla="val 16667"/>
          </a:avLst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/>
            <a:t>33069 человек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22BD5-3547-42B1-B8A0-D54D6F6112C6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3B5B7-0DCD-4C23-9526-0B41FB66E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853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6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7CF0CFF-A57A-4F20-951A-C29978C20ECE}" type="slidenum">
              <a:rPr lang="ru-RU" altLang="ru-RU">
                <a:solidFill>
                  <a:prstClr val="black"/>
                </a:solidFill>
              </a:rPr>
              <a:pPr/>
              <a:t>30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A6AB65-BC88-41EB-8C63-3F00BC9237F3}" type="slidenum">
              <a:rPr lang="ru-RU" smtClean="0"/>
              <a:pPr/>
              <a:t>70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615912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A6AB65-BC88-41EB-8C63-3F00BC9237F3}" type="slidenum">
              <a:rPr lang="ru-RU" smtClean="0"/>
              <a:pPr/>
              <a:t>81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615912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AC13-16B4-49C6-9E8E-7EF0D00FBF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60EC1-18BC-4E56-A7D5-CD3748CD5D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76293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9F43-2D1C-44A7-A3C7-5182E19003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16D1C-7551-4513-A760-789A9AE6BF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5419639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B4839-7BF3-4004-8CB7-0920E8C6D8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25C4B-65E6-4ABE-81AC-D167E60E0C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658145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7583-7E56-4C31-8351-1930BEAF53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9F024-3BC1-46FA-BDD2-9A83DF71D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9562672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23C50-3D47-4B57-A4E3-7979E489A8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94A7-13D4-46F3-850B-24F870F6D5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9904638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5F66-7467-4597-B1F6-FE07D420CD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66150-E716-443A-BACA-A2FC84FB0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6016138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55DCA-D1EB-4796-B6AE-F4EE93C1A8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01B6-5DA4-4FFA-A96C-2694F05B41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2523487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99A57-9C83-4899-B840-AD0C5ACAFA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9F1FF-FF58-46B4-B30A-C6C21C3AA4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53398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F046-5CAB-4B8F-8A70-ECD23E17B3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A2F42-DF19-40E2-816A-230C08A3CC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9932198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2E3ED-9E56-48D2-9990-0452F330DD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08C49-45FD-4122-8F53-B38BFD78EC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65842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A91D-358B-4A1F-A4AF-3E86974BCC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81B1-9341-4082-A7F2-9D40DB7D95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0872691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AC13-16B4-49C6-9E8E-7EF0D00FBF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60EC1-18BC-4E56-A7D5-CD3748CD5D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3685455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9F43-2D1C-44A7-A3C7-5182E19003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16D1C-7551-4513-A760-789A9AE6BF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001730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B4839-7BF3-4004-8CB7-0920E8C6D8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25C4B-65E6-4ABE-81AC-D167E60E0C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654438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7583-7E56-4C31-8351-1930BEAF53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9F024-3BC1-46FA-BDD2-9A83DF71D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593696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23C50-3D47-4B57-A4E3-7979E489A8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94A7-13D4-46F3-850B-24F870F6D5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703801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5F66-7467-4597-B1F6-FE07D420CD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66150-E716-443A-BACA-A2FC84FB0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499862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55DCA-D1EB-4796-B6AE-F4EE93C1A8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01B6-5DA4-4FFA-A96C-2694F05B41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346565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99A57-9C83-4899-B840-AD0C5ACAFA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9F1FF-FF58-46B4-B30A-C6C21C3AA4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124129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F046-5CAB-4B8F-8A70-ECD23E17B3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A2F42-DF19-40E2-816A-230C08A3CC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39028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B7E9C-8835-4BF8-B2FF-C5293C0DD8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2DEB-B966-400B-A0CD-D32918001B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28497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2E3ED-9E56-48D2-9990-0452F330DD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08C49-45FD-4122-8F53-B38BFD78EC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522481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A91D-358B-4A1F-A4AF-3E86974BCC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81B1-9341-4082-A7F2-9D40DB7D95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32776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AC13-16B4-49C6-9E8E-7EF0D00FBF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60EC1-18BC-4E56-A7D5-CD3748CD5D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580733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9F43-2D1C-44A7-A3C7-5182E19003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16D1C-7551-4513-A760-789A9AE6BF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471083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B4839-7BF3-4004-8CB7-0920E8C6D8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25C4B-65E6-4ABE-81AC-D167E60E0C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8288597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7583-7E56-4C31-8351-1930BEAF53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9F024-3BC1-46FA-BDD2-9A83DF71D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6921871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23C50-3D47-4B57-A4E3-7979E489A8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94A7-13D4-46F3-850B-24F870F6D5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6229788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5F66-7467-4597-B1F6-FE07D420CD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66150-E716-443A-BACA-A2FC84FB0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564373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55DCA-D1EB-4796-B6AE-F4EE93C1A8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01B6-5DA4-4FFA-A96C-2694F05B41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4629791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99A57-9C83-4899-B840-AD0C5ACAFA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9F1FF-FF58-46B4-B30A-C6C21C3AA4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62962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6005C-CA03-4958-8E7B-1743B19D19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3D9E-5059-4158-B666-3DD11DBB2D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320438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F046-5CAB-4B8F-8A70-ECD23E17B3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A2F42-DF19-40E2-816A-230C08A3CC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976081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2E3ED-9E56-48D2-9990-0452F330DD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08C49-45FD-4122-8F53-B38BFD78EC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972505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A91D-358B-4A1F-A4AF-3E86974BCC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81B1-9341-4082-A7F2-9D40DB7D95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083870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AC13-16B4-49C6-9E8E-7EF0D00FBF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60EC1-18BC-4E56-A7D5-CD3748CD5D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3532418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9F43-2D1C-44A7-A3C7-5182E19003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16D1C-7551-4513-A760-789A9AE6BF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48021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B4839-7BF3-4004-8CB7-0920E8C6D8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25C4B-65E6-4ABE-81AC-D167E60E0C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7610498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7583-7E56-4C31-8351-1930BEAF53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9F024-3BC1-46FA-BDD2-9A83DF71D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9287349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23C50-3D47-4B57-A4E3-7979E489A8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594A7-13D4-46F3-850B-24F870F6D5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014839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5F66-7467-4597-B1F6-FE07D420CD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66150-E716-443A-BACA-A2FC84FB0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9603329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55DCA-D1EB-4796-B6AE-F4EE93C1A8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01B6-5DA4-4FFA-A96C-2694F05B41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53935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3C37-3D24-4FC6-9E43-46EB425341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3674A-F79A-48E0-95E6-61833EC0D8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8305970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99A57-9C83-4899-B840-AD0C5ACAFA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9F1FF-FF58-46B4-B30A-C6C21C3AA4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0068690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F046-5CAB-4B8F-8A70-ECD23E17B3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A2F42-DF19-40E2-816A-230C08A3CC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097940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2E3ED-9E56-48D2-9990-0452F330DD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08C49-45FD-4122-8F53-B38BFD78EC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7943124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1A91D-358B-4A1F-A4AF-3E86974BCC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81B1-9341-4082-A7F2-9D40DB7D95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4260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F236E-6040-42B7-AD4F-0125E049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26090-E89E-4F4D-8837-D84A39579B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67705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6D10-2BC4-46E1-A7C4-0BCDBAFD8F7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19CCF-76F6-45E3-9C75-053D1A9499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6633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31B19-1AD6-4A96-88E8-5899B0DC4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BC41A-63BC-49BA-A95A-203F4ED126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1374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D59EE-D867-40DE-BA86-F112AA2858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86453-618F-4336-A49D-69F9BAFA9C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28154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B2CD0-3AE9-4CFA-BE12-4E447682D6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F19AD-8A83-4FE0-8CA3-3A08B8A2DB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98413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E8725-2F0E-40FB-BF55-46EBD74676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FE3D4-59C0-47F7-90D2-1DAB72507F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87018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4EE8-F0D3-46F3-A235-A64EEBB38B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C4F95-167F-43C8-8AAF-5CE4052FC1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9392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C34B1-8CFE-4727-9711-6CD1DA2A0C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4BCB2-5720-41E9-B263-2FFBE39A03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031644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B7E9C-8835-4BF8-B2FF-C5293C0DD8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2DEB-B966-400B-A0CD-D32918001B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535950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6005C-CA03-4958-8E7B-1743B19D19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3D9E-5059-4158-B666-3DD11DBB2D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68111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3C37-3D24-4FC6-9E43-46EB425341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3674A-F79A-48E0-95E6-61833EC0D8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710356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F236E-6040-42B7-AD4F-0125E049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26090-E89E-4F4D-8837-D84A39579B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6097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6D10-2BC4-46E1-A7C4-0BCDBAFD8F7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19CCF-76F6-45E3-9C75-053D1A9499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450157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31B19-1AD6-4A96-88E8-5899B0DC44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BC41A-63BC-49BA-A95A-203F4ED126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63290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D59EE-D867-40DE-BA86-F112AA2858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86453-618F-4336-A49D-69F9BAFA9C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5829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B2CD0-3AE9-4CFA-BE12-4E447682D6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F19AD-8A83-4FE0-8CA3-3A08B8A2DB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449437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E8725-2F0E-40FB-BF55-46EBD74676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FE3D4-59C0-47F7-90D2-1DAB72507F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336011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4EE8-F0D3-46F3-A235-A64EEBB38B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C4F95-167F-43C8-8AAF-5CE4052FC1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248359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C34B1-8CFE-4727-9711-6CD1DA2A0C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4BCB2-5720-41E9-B263-2FFBE39A03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1601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2F920-933F-4AAF-B0B9-4ECE80EDA1FC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10D27-2F55-4317-8AD0-FCFA5274BB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56663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6BAA7-974B-4838-8561-19244D1F6AAF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980E5-3BA3-4DBC-B863-BE5A23A96A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41764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76D2B-9E70-4547-B58D-C6F4A6FCAAB2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4C716-D58F-4755-A981-81744E5BB9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1287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CA067-68B1-4B18-99E1-99603FD9DD5E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D71CC-D7F7-44C0-97E4-00A938AF61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525141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31229-B6A9-4487-8298-FD77519F42D9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04AD1-BD31-4281-AC3F-B06AF5C8BB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77630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7F5FB-D39A-447F-AA10-FF37919A3D72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5EE1E-E29B-4F8B-B98D-0B453A825A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4777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64C13-263C-4BFE-A01A-97D88237C03F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48D39-1D65-4813-AB2D-8864977DAE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642227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9AA7E-BF70-4E66-9DD7-41E5D9D49A71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140E4-66F4-426F-80B5-CD997742DB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520321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92B6B-4930-4E15-9DE4-82E231F53008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16040-F119-4F9C-953F-56C21D9A58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834694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BFD26-BD37-403C-8BD2-FDF1264AD7B2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12428-5752-479C-AC41-1DF4E49677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520265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D9114-CB5D-4E79-80EC-21BA4E7B29D9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C8786-4BCE-4101-9137-DDBA9F5443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04439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E17C9-14FC-4E22-A41B-E8D2BA87FB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5FB4B-D208-462A-806D-E135A3C593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927170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E6D53-1A06-4402-AF85-5AE7BC7764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FDF8F-E927-44F7-AD10-258256A14E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367776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7DFB9-1DE5-4C32-93F2-C0AE879945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97E3C-1472-47A9-B0ED-7FD41735E8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803818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36534-BE66-4A4E-B356-32825187E4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988F5-DC59-4A94-B813-D735AD276F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141247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D53C-180A-4546-BFB7-53CEBE328E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4CAAC-A347-46DA-8E01-81B23DB1DF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5908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14DF-57E5-4676-8A20-76BE87DB35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8EC21-6406-4B51-B404-C774D73AA3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396288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6B0D5-E8E8-44EC-8CEF-F49905CD75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F8F0C-7C0F-4531-A9F3-1AAF237AB8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80842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AC51F-5302-41A6-AFF3-131ECB969B1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95595-B945-4D7B-87B2-E42173CC36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18809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02B0E-298E-4426-8256-A301A41978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8F3BC-EBE4-49C4-8C77-60C1728B4E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50595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8039-242D-4D23-90E6-8055BD6438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4C099-2F75-4F1C-BD1D-7E4B4B63DB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17202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48118-4D76-4A04-B5E6-06A241BD8E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0DA35-A919-401A-BBB1-D42DD3F317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836257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1474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44518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2487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686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86074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3761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6454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08662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9892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021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7173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88A00-137D-463A-954C-160F982B17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4E030-CB98-4A1C-8385-1FBC2C9A80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994100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B6FA-F8DE-465E-9A17-F3E7357F6B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BE36F-6993-49D6-A84F-84FCA87A18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748707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DEC82-A7F5-4ADA-9E58-AA115E0428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5F033-D7C4-4E2F-8962-ECB8DEEB19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91106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CA0E-CBF8-4066-87B0-5E7289CD6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5C1F1-BDEF-47F8-B488-D43A8A00C8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062821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BC386-96F7-4306-8E98-BED3B8E9B5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608C-10BE-45E8-96E3-3F2ADF879C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926003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704C6-2D3A-4130-9C4D-CE61F88E85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E8377-5A12-41CD-84C5-4B8F771643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63300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3B75-0E9C-466C-85A6-11A789DEFF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9B767-8EBB-4A69-8FCD-64891712F8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548449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898EA-21DC-45F4-81DB-7D0D2E916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923D2-5A08-4562-A68E-CB1E2BF512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840020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6E7D-5B85-4500-95B6-ADB66F3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C6737-F5BD-4D97-93ED-A2D6F8EF0E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165042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6C943-632A-424D-B992-71FC6D04B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E259D-1761-4723-8829-20E3C8C46E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841334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05E4B-E8E7-493A-8DD4-AB284B13E1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8EEBB-E681-468C-938D-82CD175809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126751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88A00-137D-463A-954C-160F982B17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4E030-CB98-4A1C-8385-1FBC2C9A80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425707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B6FA-F8DE-465E-9A17-F3E7357F6B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BE36F-6993-49D6-A84F-84FCA87A18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3270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DEC82-A7F5-4ADA-9E58-AA115E0428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5F033-D7C4-4E2F-8962-ECB8DEEB19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4246200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CA0E-CBF8-4066-87B0-5E7289CD6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5C1F1-BDEF-47F8-B488-D43A8A00C8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585178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BC386-96F7-4306-8E98-BED3B8E9B5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608C-10BE-45E8-96E3-3F2ADF879C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748279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704C6-2D3A-4130-9C4D-CE61F88E85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E8377-5A12-41CD-84C5-4B8F771643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894134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3B75-0E9C-466C-85A6-11A789DEFF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9B767-8EBB-4A69-8FCD-64891712F8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973446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898EA-21DC-45F4-81DB-7D0D2E916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923D2-5A08-4562-A68E-CB1E2BF512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562074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6E7D-5B85-4500-95B6-ADB66F3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C6737-F5BD-4D97-93ED-A2D6F8EF0E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788994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6C943-632A-424D-B992-71FC6D04B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E259D-1761-4723-8829-20E3C8C46E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200416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05E4B-E8E7-493A-8DD4-AB284B13E1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8EEBB-E681-468C-938D-82CD175809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219294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88A00-137D-463A-954C-160F982B17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4E030-CB98-4A1C-8385-1FBC2C9A80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44945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B6FA-F8DE-465E-9A17-F3E7357F6B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BE36F-6993-49D6-A84F-84FCA87A18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2678243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DEC82-A7F5-4ADA-9E58-AA115E0428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5F033-D7C4-4E2F-8962-ECB8DEEB19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622545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CA0E-CBF8-4066-87B0-5E7289CD6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5C1F1-BDEF-47F8-B488-D43A8A00C8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636382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BC386-96F7-4306-8E98-BED3B8E9B5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608C-10BE-45E8-96E3-3F2ADF879C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2386746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704C6-2D3A-4130-9C4D-CE61F88E85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E8377-5A12-41CD-84C5-4B8F771643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6329671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3B75-0E9C-466C-85A6-11A789DEFF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9B767-8EBB-4A69-8FCD-64891712F8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215600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898EA-21DC-45F4-81DB-7D0D2E916E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923D2-5A08-4562-A68E-CB1E2BF512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224564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6E7D-5B85-4500-95B6-ADB66F305C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C6737-F5BD-4D97-93ED-A2D6F8EF0E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3149817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6C943-632A-424D-B992-71FC6D04B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E259D-1761-4723-8829-20E3C8C46E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327590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05E4B-E8E7-493A-8DD4-AB284B13E1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8EEBB-E681-468C-938D-82CD175809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94580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BFC3D-EFB6-49DE-A56E-629321B9873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27AC4-43D3-4C25-A14D-170C6C50D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B131FC-16B3-41F9-B706-44C682D5FC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0C88E6-4355-4AF8-8781-4A23E6059CF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B131FC-16B3-41F9-B706-44C682D5FC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0C88E6-4355-4AF8-8781-4A23E6059CF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64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B131FC-16B3-41F9-B706-44C682D5FC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0C88E6-4355-4AF8-8781-4A23E6059CF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89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B131FC-16B3-41F9-B706-44C682D5FC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0C88E6-4355-4AF8-8781-4A23E6059CF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78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ECAA10-03ED-4DC4-9211-001752D8CA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D534D0-1AF3-4D99-A894-10FBF07403C1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128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ECAA10-03ED-4DC4-9211-001752D8CA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D534D0-1AF3-4D99-A894-10FBF07403C1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988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DBCAE4-7EC4-458D-97B6-9B719C6E9D52}" type="datetimeFigureOut">
              <a:rPr lang="ru-RU"/>
              <a:pPr>
                <a:defRPr/>
              </a:pPr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0455EA-546A-48FA-AFCB-B81615E45F23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04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580DBD-E992-4150-992C-51346AFCE8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E8C8D7-11D0-4128-B0F4-6BFB218C2DDE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BFC3D-EFB6-49DE-A56E-629321B987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27AC4-43D3-4C25-A14D-170C6C50D7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84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BDDBB0-F77D-4FCE-B494-DE6F30925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B7D3E0-31FC-4972-916A-2BF681ED7F0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533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BDDBB0-F77D-4FCE-B494-DE6F30925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B7D3E0-31FC-4972-916A-2BF681ED7F0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22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BDDBB0-F77D-4FCE-B494-DE6F30925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B7D3E0-31FC-4972-916A-2BF681ED7F05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879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microsoft.com/office/2007/relationships/diagramDrawing" Target="../diagrams/drawing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jpe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13" Type="http://schemas.openxmlformats.org/officeDocument/2006/relationships/diagramColors" Target="../diagrams/colors16.xml"/><Relationship Id="rId18" Type="http://schemas.microsoft.com/office/2007/relationships/diagramDrawing" Target="../diagrams/drawing15.xml"/><Relationship Id="rId3" Type="http://schemas.openxmlformats.org/officeDocument/2006/relationships/diagramLayout" Target="../diagrams/layout14.xml"/><Relationship Id="rId7" Type="http://schemas.openxmlformats.org/officeDocument/2006/relationships/diagramLayout" Target="../diagrams/layout15.xml"/><Relationship Id="rId12" Type="http://schemas.openxmlformats.org/officeDocument/2006/relationships/diagramQuickStyle" Target="../diagrams/quickStyle16.xml"/><Relationship Id="rId17" Type="http://schemas.microsoft.com/office/2007/relationships/diagramDrawing" Target="../diagrams/drawing14.xml"/><Relationship Id="rId2" Type="http://schemas.openxmlformats.org/officeDocument/2006/relationships/diagramData" Target="../diagrams/data14.xml"/><Relationship Id="rId16" Type="http://schemas.microsoft.com/office/2007/relationships/diagramDrawing" Target="../diagrams/drawing16.xml"/><Relationship Id="rId1" Type="http://schemas.openxmlformats.org/officeDocument/2006/relationships/slideLayout" Target="../slideLayouts/slideLayout23.xml"/><Relationship Id="rId6" Type="http://schemas.openxmlformats.org/officeDocument/2006/relationships/diagramData" Target="../diagrams/data15.xml"/><Relationship Id="rId11" Type="http://schemas.openxmlformats.org/officeDocument/2006/relationships/diagramLayout" Target="../diagrams/layout16.xml"/><Relationship Id="rId5" Type="http://schemas.openxmlformats.org/officeDocument/2006/relationships/diagramColors" Target="../diagrams/colors14.xml"/><Relationship Id="rId10" Type="http://schemas.openxmlformats.org/officeDocument/2006/relationships/diagramData" Target="../diagrams/data16.xml"/><Relationship Id="rId4" Type="http://schemas.openxmlformats.org/officeDocument/2006/relationships/diagramQuickStyle" Target="../diagrams/quickStyle14.xml"/><Relationship Id="rId9" Type="http://schemas.openxmlformats.org/officeDocument/2006/relationships/diagramColors" Target="../diagrams/colors15.xml"/><Relationship Id="rId1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microsoft.com/office/2007/relationships/diagramDrawing" Target="../diagrams/drawing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microsoft.com/office/2007/relationships/diagramDrawing" Target="../diagrams/drawing18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microsoft.com/office/2007/relationships/diagramDrawing" Target="../diagrams/drawing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diagramData" Target="../diagrams/data20.xml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microsoft.com/office/2007/relationships/diagramDrawing" Target="../diagrams/drawing21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microsoft.com/office/2007/relationships/diagramDrawing" Target="../diagrams/drawing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Layout" Target="../diagrams/layout23.xml"/><Relationship Id="rId7" Type="http://schemas.openxmlformats.org/officeDocument/2006/relationships/hyperlink" Target="https://yandex.ru/images/search?text=%D0%BC%D1%83%D0%BD%D0%B8%D1%86%D0%B8%D0%BF%D0%B0%D0%BB%D1%8C%D0%BD%D1%8B%D0%B9%20%D0%B7%D0%B0%D0%BA%D0%B0%D0%B7&amp;img_url=http://gov.cap.ru/UserFiles/news/201601/18/Original/mzakaz.jpg&amp;pos=17&amp;rpt=simage" TargetMode="Externa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3.xml"/><Relationship Id="rId10" Type="http://schemas.microsoft.com/office/2007/relationships/diagramDrawing" Target="../diagrams/drawing23.xml"/><Relationship Id="rId4" Type="http://schemas.openxmlformats.org/officeDocument/2006/relationships/diagramQuickStyle" Target="../diagrams/quickStyle23.xml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microsoft.com/office/2007/relationships/diagramDrawing" Target="../diagrams/drawing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6.xml"/><Relationship Id="rId3" Type="http://schemas.openxmlformats.org/officeDocument/2006/relationships/diagramLayout" Target="../diagrams/layout25.xml"/><Relationship Id="rId7" Type="http://schemas.openxmlformats.org/officeDocument/2006/relationships/diagramLayout" Target="../diagrams/layout26.xml"/><Relationship Id="rId12" Type="http://schemas.microsoft.com/office/2007/relationships/diagramDrawing" Target="../diagrams/drawing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6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10" Type="http://schemas.openxmlformats.org/officeDocument/2006/relationships/image" Target="../media/image1.png"/><Relationship Id="rId4" Type="http://schemas.openxmlformats.org/officeDocument/2006/relationships/diagramQuickStyle" Target="../diagrams/quickStyle25.xml"/><Relationship Id="rId9" Type="http://schemas.openxmlformats.org/officeDocument/2006/relationships/diagramColors" Target="../diagrams/colors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microsoft.com/office/2007/relationships/diagramDrawing" Target="../diagrams/drawing27.xml"/><Relationship Id="rId3" Type="http://schemas.openxmlformats.org/officeDocument/2006/relationships/diagramData" Target="../diagrams/data27.xml"/><Relationship Id="rId7" Type="http://schemas.openxmlformats.org/officeDocument/2006/relationships/image" Target="../media/image1.png"/><Relationship Id="rId12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11" Type="http://schemas.openxmlformats.org/officeDocument/2006/relationships/image" Target="../media/image30.jpeg"/><Relationship Id="rId5" Type="http://schemas.openxmlformats.org/officeDocument/2006/relationships/diagramQuickStyle" Target="../diagrams/quickStyle27.xml"/><Relationship Id="rId10" Type="http://schemas.openxmlformats.org/officeDocument/2006/relationships/image" Target="../media/image29.jpeg"/><Relationship Id="rId4" Type="http://schemas.openxmlformats.org/officeDocument/2006/relationships/diagramLayout" Target="../diagrams/layout27.xml"/><Relationship Id="rId9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diagramLayout" Target="../diagrams/layout28.xml"/><Relationship Id="rId7" Type="http://schemas.openxmlformats.org/officeDocument/2006/relationships/image" Target="../media/image32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Layout" Target="../diagrams/layout29.xml"/><Relationship Id="rId7" Type="http://schemas.openxmlformats.org/officeDocument/2006/relationships/chart" Target="../charts/chart1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Relationship Id="rId9" Type="http://schemas.microsoft.com/office/2007/relationships/diagramDrawing" Target="../diagrams/drawing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Layout" Target="../diagrams/layout30.xml"/><Relationship Id="rId7" Type="http://schemas.openxmlformats.org/officeDocument/2006/relationships/image" Target="../media/image33.jpe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Relationship Id="rId9" Type="http://schemas.microsoft.com/office/2007/relationships/diagramDrawing" Target="../diagrams/drawing30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1.xml"/><Relationship Id="rId3" Type="http://schemas.openxmlformats.org/officeDocument/2006/relationships/diagramLayout" Target="../diagrams/layout31.xml"/><Relationship Id="rId7" Type="http://schemas.openxmlformats.org/officeDocument/2006/relationships/image" Target="../media/image35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diagramLayout" Target="../diagrams/layout32.xml"/><Relationship Id="rId7" Type="http://schemas.openxmlformats.org/officeDocument/2006/relationships/image" Target="../media/image36.jpe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3.xml"/><Relationship Id="rId3" Type="http://schemas.openxmlformats.org/officeDocument/2006/relationships/diagramLayout" Target="../diagrams/layout33.xml"/><Relationship Id="rId7" Type="http://schemas.openxmlformats.org/officeDocument/2006/relationships/image" Target="../media/image36.jpe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4.xml"/><Relationship Id="rId3" Type="http://schemas.openxmlformats.org/officeDocument/2006/relationships/diagramLayout" Target="../diagrams/layout34.xml"/><Relationship Id="rId7" Type="http://schemas.openxmlformats.org/officeDocument/2006/relationships/image" Target="../media/image36.jpe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5.xml"/><Relationship Id="rId3" Type="http://schemas.openxmlformats.org/officeDocument/2006/relationships/diagramLayout" Target="../diagrams/layout35.xml"/><Relationship Id="rId7" Type="http://schemas.openxmlformats.org/officeDocument/2006/relationships/image" Target="../media/image37.pn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13" Type="http://schemas.microsoft.com/office/2007/relationships/diagramDrawing" Target="../diagrams/drawing37.xml"/><Relationship Id="rId3" Type="http://schemas.openxmlformats.org/officeDocument/2006/relationships/diagramLayout" Target="../diagrams/layout36.xml"/><Relationship Id="rId7" Type="http://schemas.openxmlformats.org/officeDocument/2006/relationships/diagramData" Target="../diagrams/data37.xml"/><Relationship Id="rId12" Type="http://schemas.openxmlformats.org/officeDocument/2006/relationships/image" Target="../media/image39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.png"/><Relationship Id="rId11" Type="http://schemas.openxmlformats.org/officeDocument/2006/relationships/image" Target="../media/image38.png"/><Relationship Id="rId5" Type="http://schemas.openxmlformats.org/officeDocument/2006/relationships/diagramColors" Target="../diagrams/colors36.xml"/><Relationship Id="rId10" Type="http://schemas.openxmlformats.org/officeDocument/2006/relationships/diagramColors" Target="../diagrams/colors37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Relationship Id="rId14" Type="http://schemas.microsoft.com/office/2007/relationships/diagramDrawing" Target="../diagrams/drawing3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microsoft.com/office/2007/relationships/diagramDrawing" Target="../diagrams/drawing4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microsoft.com/office/2007/relationships/diagramDrawing" Target="../diagrams/drawing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11" Type="http://schemas.openxmlformats.org/officeDocument/2006/relationships/image" Target="../media/image3.png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Data" Target="../diagrams/data38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Relationship Id="rId9" Type="http://schemas.microsoft.com/office/2007/relationships/diagramDrawing" Target="../diagrams/drawing3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13" Type="http://schemas.microsoft.com/office/2007/relationships/diagramDrawing" Target="../diagrams/drawing40.xml"/><Relationship Id="rId3" Type="http://schemas.openxmlformats.org/officeDocument/2006/relationships/diagramData" Target="../diagrams/data39.xml"/><Relationship Id="rId7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5.xm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0" Type="http://schemas.openxmlformats.org/officeDocument/2006/relationships/diagramQuickStyle" Target="../diagrams/quickStyle40.xml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Relationship Id="rId14" Type="http://schemas.microsoft.com/office/2007/relationships/diagramDrawing" Target="../diagrams/drawing3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Layout" Target="../diagrams/layout41.xml"/><Relationship Id="rId7" Type="http://schemas.openxmlformats.org/officeDocument/2006/relationships/image" Target="../media/image43.jpeg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Relationship Id="rId9" Type="http://schemas.microsoft.com/office/2007/relationships/diagramDrawing" Target="../diagrams/drawing4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2.xml"/><Relationship Id="rId3" Type="http://schemas.openxmlformats.org/officeDocument/2006/relationships/diagramData" Target="../diagrams/data42.xml"/><Relationship Id="rId7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8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Layout" Target="../diagrams/layout43.xml"/><Relationship Id="rId7" Type="http://schemas.openxmlformats.org/officeDocument/2006/relationships/image" Target="../media/image46.jpeg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.png"/><Relationship Id="rId11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10" Type="http://schemas.openxmlformats.org/officeDocument/2006/relationships/image" Target="../media/image49.jpeg"/><Relationship Id="rId4" Type="http://schemas.openxmlformats.org/officeDocument/2006/relationships/diagramQuickStyle" Target="../diagrams/quickStyle43.xml"/><Relationship Id="rId9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diagramLayout" Target="../diagrams/layout44.xml"/><Relationship Id="rId7" Type="http://schemas.openxmlformats.org/officeDocument/2006/relationships/image" Target="../media/image50.jpe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.png"/><Relationship Id="rId11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10" Type="http://schemas.openxmlformats.org/officeDocument/2006/relationships/image" Target="../media/image53.jpeg"/><Relationship Id="rId4" Type="http://schemas.openxmlformats.org/officeDocument/2006/relationships/diagramQuickStyle" Target="../diagrams/quickStyle44.xml"/><Relationship Id="rId9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5.xml"/><Relationship Id="rId3" Type="http://schemas.openxmlformats.org/officeDocument/2006/relationships/diagramLayout" Target="../diagrams/layout45.xml"/><Relationship Id="rId7" Type="http://schemas.openxmlformats.org/officeDocument/2006/relationships/image" Target="../media/image54.gif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%D0%BB%D0%B0%D0%B3%D0%B5%D1%80%D1%8F%20%D0%B4%D0%BD%D0%B5%D0%B2%D0%BD%D0%BE%D0%B3%D0%BE%20%D0%BF%D1%80%D0%B5%D0%B1%D1%8B%D0%B2%D0%B0%D0%BD%D0%B8%D1%8F%20%D0%BB%D0%B5%D1%81%D0%BD%D0%B0%D1%8F%20%D1%81%D0%BA%D0%B0%D0%B7%D0%BA%D0%B0%20%D0%B8%D0%BF%D0%B0%D1%82%D0%BE%D0%B2%D0%BE&amp;img_url=http://yurgaschool14.narod.ru/images/igryinaulice-7-.jpg&amp;pos=2&amp;rpt=simage&amp;lr=11061" TargetMode="External"/><Relationship Id="rId13" Type="http://schemas.openxmlformats.org/officeDocument/2006/relationships/image" Target="../media/image58.jpeg"/><Relationship Id="rId3" Type="http://schemas.openxmlformats.org/officeDocument/2006/relationships/diagramLayout" Target="../diagrams/layout46.xml"/><Relationship Id="rId7" Type="http://schemas.openxmlformats.org/officeDocument/2006/relationships/image" Target="../media/image55.jpeg"/><Relationship Id="rId12" Type="http://schemas.openxmlformats.org/officeDocument/2006/relationships/hyperlink" Target="https://yandex.ru/images/search?p=2&amp;text=%D0%BB%D0%B0%D0%B3%D0%B5%D1%80%D1%8F%20%D0%B4%D0%BD%D0%B5%D0%B2%D0%BD%D0%BE%D0%B3%D0%BE%20%D0%BF%D1%80%D0%B5%D0%B1%D1%8B%D0%B2%D0%B0%D0%BD%D0%B8%D1%8F%20%D0%BB%D0%B5%D1%81%D0%BD%D0%B0%D1%8F%20%D1%81%D0%BA%D0%B0%D0%B7%D0%BA%D0%B0%20%D0%B8%D0%BF%D0%B0%D1%82%D0%BE%D0%B2%D0%BE&amp;img_url=https://56orb.ru/attachments/8e91bd3dbd51b8591bd9d6203a08a894b6e57717/store/fill/1200/630/8ce6ef82987da14f7acf8a010bc56b2fb8b9dc9f75a47ac9af6067a780e0/detskiy_otdyh_v_udmurtii.jpg&amp;pos=120&amp;rpt=simage&amp;lr=11061" TargetMode="Externa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.png"/><Relationship Id="rId11" Type="http://schemas.openxmlformats.org/officeDocument/2006/relationships/image" Target="../media/image57.jpeg"/><Relationship Id="rId5" Type="http://schemas.openxmlformats.org/officeDocument/2006/relationships/diagramColors" Target="../diagrams/colors46.xml"/><Relationship Id="rId10" Type="http://schemas.openxmlformats.org/officeDocument/2006/relationships/hyperlink" Target="https://yandex.ru/images/search?text=%D0%BB%D0%B0%D0%B3%D0%B5%D1%80%D1%8F%20%D0%B4%D0%BD%D0%B5%D0%B2%D0%BD%D0%BE%D0%B3%D0%BE%20%D0%BF%D1%80%D0%B5%D0%B1%D1%8B%D0%B2%D0%B0%D0%BD%D0%B8%D1%8F%20%D0%BB%D0%B5%D1%81%D0%BD%D0%B0%D1%8F%20%D1%81%D0%BA%D0%B0%D0%B7%D0%BA%D0%B0%20%D0%B8%D0%BF%D0%B0%D1%82%D0%BE%D0%B2%D0%BE&amp;img_url=http://www.s.okschelkovo.ru/section/newsIconCis2/upload/images/news/icon/1_146770049894.jpg&amp;pos=10&amp;rpt=simage&amp;lr=11061" TargetMode="External"/><Relationship Id="rId4" Type="http://schemas.openxmlformats.org/officeDocument/2006/relationships/diagramQuickStyle" Target="../diagrams/quickStyle46.xml"/><Relationship Id="rId9" Type="http://schemas.openxmlformats.org/officeDocument/2006/relationships/image" Target="../media/image56.jpeg"/><Relationship Id="rId14" Type="http://schemas.microsoft.com/office/2007/relationships/diagramDrawing" Target="../diagrams/drawing4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diagramLayout" Target="../diagrams/layout47.xml"/><Relationship Id="rId7" Type="http://schemas.openxmlformats.org/officeDocument/2006/relationships/image" Target="../media/image59.png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Relationship Id="rId9" Type="http://schemas.microsoft.com/office/2007/relationships/diagramDrawing" Target="../diagrams/drawing4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diagramLayout" Target="../diagrams/layout48.xml"/><Relationship Id="rId7" Type="http://schemas.openxmlformats.org/officeDocument/2006/relationships/image" Target="../media/image62.jpeg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61.png"/><Relationship Id="rId5" Type="http://schemas.openxmlformats.org/officeDocument/2006/relationships/diagramColors" Target="../diagrams/colors48.xml"/><Relationship Id="rId10" Type="http://schemas.microsoft.com/office/2007/relationships/diagramDrawing" Target="../diagrams/drawing48.xml"/><Relationship Id="rId4" Type="http://schemas.openxmlformats.org/officeDocument/2006/relationships/diagramQuickStyle" Target="../diagrams/quickStyle48.xml"/><Relationship Id="rId9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microsoft.com/office/2007/relationships/diagramDrawing" Target="../diagrams/drawing6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microsoft.com/office/2007/relationships/diagramDrawing" Target="../diagrams/drawing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diagramLayout" Target="../diagrams/layout49.xml"/><Relationship Id="rId7" Type="http://schemas.openxmlformats.org/officeDocument/2006/relationships/image" Target="../media/image65.jpeg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61.png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Relationship Id="rId9" Type="http://schemas.microsoft.com/office/2007/relationships/diagramDrawing" Target="../diagrams/drawing4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2.png"/><Relationship Id="rId7" Type="http://schemas.openxmlformats.org/officeDocument/2006/relationships/diagramColors" Target="../diagrams/colors50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4.xml"/><Relationship Id="rId6" Type="http://schemas.openxmlformats.org/officeDocument/2006/relationships/diagramQuickStyle" Target="../diagrams/quickStyle50.xml"/><Relationship Id="rId5" Type="http://schemas.openxmlformats.org/officeDocument/2006/relationships/diagramLayout" Target="../diagrams/layout50.xml"/><Relationship Id="rId10" Type="http://schemas.microsoft.com/office/2007/relationships/diagramDrawing" Target="../diagrams/drawing50.xml"/><Relationship Id="rId4" Type="http://schemas.openxmlformats.org/officeDocument/2006/relationships/diagramData" Target="../diagrams/data50.xml"/><Relationship Id="rId9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diagramLayout" Target="../diagrams/layout51.xml"/><Relationship Id="rId7" Type="http://schemas.openxmlformats.org/officeDocument/2006/relationships/hyperlink" Target="https://yandex.ru/images/search?text=%D1%81%D1%86%D0%B5%D0%BD%D0%B0%20%D0%B3%D0%BE%D1%80%D0%BE%D0%B4%20%D0%B8%D0%BF%D0%B0%D1%82%D0%BE%D0%B2%D0%BE%20%D0%B4%D0%BE%D0%BC%20%D0%BA%D1%83%D0%BB%D1%8C%D1%82%D1%83%D1%80%D1%8B&amp;img_url=http://www.vipatovo.ru/uploads/posts/2016-04/1460709378_19.jpg&amp;pos=2&amp;rpt=simage&amp;lr=11061" TargetMode="Externa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11" Type="http://schemas.microsoft.com/office/2007/relationships/diagramDrawing" Target="../diagrams/drawing51.xml"/><Relationship Id="rId5" Type="http://schemas.openxmlformats.org/officeDocument/2006/relationships/diagramColors" Target="../diagrams/colors51.xml"/><Relationship Id="rId10" Type="http://schemas.openxmlformats.org/officeDocument/2006/relationships/image" Target="../media/image71.jpeg"/><Relationship Id="rId4" Type="http://schemas.openxmlformats.org/officeDocument/2006/relationships/diagramQuickStyle" Target="../diagrams/quickStyle51.xml"/><Relationship Id="rId9" Type="http://schemas.openxmlformats.org/officeDocument/2006/relationships/hyperlink" Target="https://yandex.ru/images/search?p=1&amp;text=%D0%BE%D0%B3%D0%BD%D0%B5%D1%82%D1%83%D1%88%D0%B8%D1%82%D0%B5%D0%BB%D1%8C&amp;img_url=https://zbroya.info/storage/medias/2015/04/19/10/%D0%B2%D0%BE%D0%B3%D0%BD%D0%B5%D0%B3%D0%B0%D1%81%D0%BD%D0%B8%D0%BA%D0%B8.jpg&amp;pos=68&amp;rpt=simage&amp;lr=11061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diagramLayout" Target="../diagrams/layout52.xml"/><Relationship Id="rId7" Type="http://schemas.openxmlformats.org/officeDocument/2006/relationships/image" Target="../media/image72.jpeg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Relationship Id="rId9" Type="http://schemas.microsoft.com/office/2007/relationships/diagramDrawing" Target="../diagrams/drawing5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diagramLayout" Target="../diagrams/layout53.xml"/><Relationship Id="rId7" Type="http://schemas.openxmlformats.org/officeDocument/2006/relationships/image" Target="../media/image74.jpeg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53.xml"/><Relationship Id="rId10" Type="http://schemas.microsoft.com/office/2007/relationships/diagramDrawing" Target="../diagrams/drawing53.xml"/><Relationship Id="rId4" Type="http://schemas.openxmlformats.org/officeDocument/2006/relationships/diagramQuickStyle" Target="../diagrams/quickStyle53.xml"/><Relationship Id="rId9" Type="http://schemas.openxmlformats.org/officeDocument/2006/relationships/image" Target="../media/image76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diagramLayout" Target="../diagrams/layout54.xml"/><Relationship Id="rId7" Type="http://schemas.openxmlformats.org/officeDocument/2006/relationships/image" Target="../media/image77.png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Relationship Id="rId9" Type="http://schemas.microsoft.com/office/2007/relationships/diagramDrawing" Target="../diagrams/drawing5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diagramLayout" Target="../diagrams/layout55.xml"/><Relationship Id="rId7" Type="http://schemas.openxmlformats.org/officeDocument/2006/relationships/image" Target="../media/image79.jpeg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2.png"/><Relationship Id="rId11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10" Type="http://schemas.openxmlformats.org/officeDocument/2006/relationships/image" Target="../media/image82.jpeg"/><Relationship Id="rId4" Type="http://schemas.openxmlformats.org/officeDocument/2006/relationships/diagramQuickStyle" Target="../diagrams/quickStyle55.xml"/><Relationship Id="rId9" Type="http://schemas.openxmlformats.org/officeDocument/2006/relationships/image" Target="../media/image8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7.xml"/><Relationship Id="rId13" Type="http://schemas.microsoft.com/office/2007/relationships/diagramDrawing" Target="../diagrams/drawing56.xml"/><Relationship Id="rId3" Type="http://schemas.openxmlformats.org/officeDocument/2006/relationships/diagramLayout" Target="../diagrams/layout56.xml"/><Relationship Id="rId7" Type="http://schemas.openxmlformats.org/officeDocument/2006/relationships/diagramData" Target="../diagrams/data57.xml"/><Relationship Id="rId12" Type="http://schemas.microsoft.com/office/2007/relationships/diagramDrawing" Target="../diagrams/drawing57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11" Type="http://schemas.openxmlformats.org/officeDocument/2006/relationships/image" Target="../media/image1.png"/><Relationship Id="rId5" Type="http://schemas.openxmlformats.org/officeDocument/2006/relationships/diagramColors" Target="../diagrams/colors56.xml"/><Relationship Id="rId10" Type="http://schemas.openxmlformats.org/officeDocument/2006/relationships/diagramColors" Target="../diagrams/colors57.xml"/><Relationship Id="rId4" Type="http://schemas.openxmlformats.org/officeDocument/2006/relationships/diagramQuickStyle" Target="../diagrams/quickStyle56.xml"/><Relationship Id="rId9" Type="http://schemas.openxmlformats.org/officeDocument/2006/relationships/diagramQuickStyle" Target="../diagrams/quickStyle5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9.xml"/><Relationship Id="rId13" Type="http://schemas.openxmlformats.org/officeDocument/2006/relationships/diagramColors" Target="../diagrams/colors60.xml"/><Relationship Id="rId18" Type="http://schemas.microsoft.com/office/2007/relationships/diagramDrawing" Target="../diagrams/drawing59.xml"/><Relationship Id="rId3" Type="http://schemas.openxmlformats.org/officeDocument/2006/relationships/diagramLayout" Target="../diagrams/layout58.xml"/><Relationship Id="rId7" Type="http://schemas.openxmlformats.org/officeDocument/2006/relationships/diagramLayout" Target="../diagrams/layout59.xml"/><Relationship Id="rId12" Type="http://schemas.openxmlformats.org/officeDocument/2006/relationships/diagramQuickStyle" Target="../diagrams/quickStyle60.xml"/><Relationship Id="rId17" Type="http://schemas.microsoft.com/office/2007/relationships/diagramDrawing" Target="../diagrams/drawing58.xml"/><Relationship Id="rId2" Type="http://schemas.openxmlformats.org/officeDocument/2006/relationships/diagramData" Target="../diagrams/data58.xml"/><Relationship Id="rId16" Type="http://schemas.microsoft.com/office/2007/relationships/diagramDrawing" Target="../diagrams/drawing60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59.xml"/><Relationship Id="rId11" Type="http://schemas.openxmlformats.org/officeDocument/2006/relationships/diagramLayout" Target="../diagrams/layout60.xml"/><Relationship Id="rId5" Type="http://schemas.openxmlformats.org/officeDocument/2006/relationships/diagramColors" Target="../diagrams/colors58.xml"/><Relationship Id="rId10" Type="http://schemas.openxmlformats.org/officeDocument/2006/relationships/diagramData" Target="../diagrams/data60.xml"/><Relationship Id="rId4" Type="http://schemas.openxmlformats.org/officeDocument/2006/relationships/diagramQuickStyle" Target="../diagrams/quickStyle58.xml"/><Relationship Id="rId9" Type="http://schemas.openxmlformats.org/officeDocument/2006/relationships/diagramColors" Target="../diagrams/colors59.xml"/><Relationship Id="rId1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8.xml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microsoft.com/office/2007/relationships/diagramDrawing" Target="../diagrams/drawing8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2.xml"/><Relationship Id="rId13" Type="http://schemas.openxmlformats.org/officeDocument/2006/relationships/image" Target="../media/image89.jpeg"/><Relationship Id="rId3" Type="http://schemas.openxmlformats.org/officeDocument/2006/relationships/diagramLayout" Target="../diagrams/layout61.xml"/><Relationship Id="rId7" Type="http://schemas.openxmlformats.org/officeDocument/2006/relationships/diagramData" Target="../diagrams/data62.xml"/><Relationship Id="rId12" Type="http://schemas.openxmlformats.org/officeDocument/2006/relationships/hyperlink" Target="https://yandex.ru/images/search?text=%D1%81%D0%BF%D0%BE%D1%80%D1%82%D0%B8%D0%B2%D0%BD%D1%8B%D0%B5%20%D0%BC%D0%B5%D1%80%D0%BE%D0%BF%D1%80%D0%B8%D1%8F%D1%82%D0%B8%D1%8F%20%D0%B8%D0%BF%D0%B0%D1%82%D0%BE%D0%B2%D0%BE&amp;img_url=http://sosnovka-gimn.ru/_nw/6/30195887.jpg&amp;pos=26&amp;rpt=simage&amp;lr=11061" TargetMode="Externa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88.jpeg"/><Relationship Id="rId5" Type="http://schemas.openxmlformats.org/officeDocument/2006/relationships/diagramColors" Target="../diagrams/colors61.xml"/><Relationship Id="rId15" Type="http://schemas.microsoft.com/office/2007/relationships/diagramDrawing" Target="../diagrams/drawing61.xml"/><Relationship Id="rId10" Type="http://schemas.openxmlformats.org/officeDocument/2006/relationships/diagramColors" Target="../diagrams/colors62.xml"/><Relationship Id="rId4" Type="http://schemas.openxmlformats.org/officeDocument/2006/relationships/diagramQuickStyle" Target="../diagrams/quickStyle61.xml"/><Relationship Id="rId9" Type="http://schemas.openxmlformats.org/officeDocument/2006/relationships/diagramQuickStyle" Target="../diagrams/quickStyle62.xml"/><Relationship Id="rId14" Type="http://schemas.microsoft.com/office/2007/relationships/diagramDrawing" Target="../diagrams/drawing6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diagramLayout" Target="../diagrams/layout63.xml"/><Relationship Id="rId7" Type="http://schemas.openxmlformats.org/officeDocument/2006/relationships/image" Target="../media/image90.jpeg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63.xml"/><Relationship Id="rId4" Type="http://schemas.openxmlformats.org/officeDocument/2006/relationships/diagramQuickStyle" Target="../diagrams/quickStyle63.xml"/><Relationship Id="rId9" Type="http://schemas.microsoft.com/office/2007/relationships/diagramDrawing" Target="../diagrams/drawing6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6.jpeg"/><Relationship Id="rId3" Type="http://schemas.openxmlformats.org/officeDocument/2006/relationships/diagramLayout" Target="../diagrams/layout64.xml"/><Relationship Id="rId7" Type="http://schemas.openxmlformats.org/officeDocument/2006/relationships/image" Target="../media/image92.png"/><Relationship Id="rId12" Type="http://schemas.openxmlformats.org/officeDocument/2006/relationships/image" Target="../media/image95.jpeg"/><Relationship Id="rId2" Type="http://schemas.openxmlformats.org/officeDocument/2006/relationships/diagramData" Target="../diagrams/data64.xml"/><Relationship Id="rId16" Type="http://schemas.microsoft.com/office/2007/relationships/diagramDrawing" Target="../diagrams/drawing6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hyperlink" Target="https://yandex.ru/images/search?p=1&amp;text=%D0%BF%D0%B8%D0%B2%D0%B7%D0%B0%D0%B2%D0%BE%D0%B4%20%D0%B8%D0%BF%D0%B0%D1%82%D0%BE%D0%B2%D0%BE&amp;img_url=http://www.vipatovo.ru/uploads/posts/2017-10/1507100371_en7a5507.jpg&amp;pos=107&amp;rpt=simage&amp;lr=11061" TargetMode="External"/><Relationship Id="rId5" Type="http://schemas.openxmlformats.org/officeDocument/2006/relationships/diagramColors" Target="../diagrams/colors64.xml"/><Relationship Id="rId15" Type="http://schemas.openxmlformats.org/officeDocument/2006/relationships/image" Target="../media/image97.jpeg"/><Relationship Id="rId10" Type="http://schemas.openxmlformats.org/officeDocument/2006/relationships/image" Target="../media/image94.jpeg"/><Relationship Id="rId4" Type="http://schemas.openxmlformats.org/officeDocument/2006/relationships/diagramQuickStyle" Target="../diagrams/quickStyle64.xml"/><Relationship Id="rId9" Type="http://schemas.openxmlformats.org/officeDocument/2006/relationships/hyperlink" Target="https://yandex.ru/images/search?text=%D1%81%D1%8B%D1%80%D0%BE%D0%B4%D0%B5%D0%BB%20%D0%B8%D0%BF%D0%B0%D1%82%D0%BE%D0%B2%D0%BE&amp;img_url=https://dl.dropboxusercontent.com/s/1kkmf76ctjbwibf/17.jpg?dl=0&amp;pos=1&amp;rpt=simage&amp;lr=11061" TargetMode="External"/><Relationship Id="rId14" Type="http://schemas.openxmlformats.org/officeDocument/2006/relationships/hyperlink" Target="https://yandex.ru/images/search?text=%D0%B8%D0%BF%D0%B0%D1%82%D0%BE%D0%B2%D0%BE%20%D1%85%D0%BB%D0%B5%D0%B1%D0%BE%D0%BF%D1%80%D0%BE%D0%B4%D1%83%D0%BA%D1%82&amp;img_url=http://www.izerno.ru/sites/default/files/ipatovskiy_khp_2_big.jpg&amp;pos=8&amp;rpt=simage&amp;lr=11061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6.xml"/><Relationship Id="rId13" Type="http://schemas.openxmlformats.org/officeDocument/2006/relationships/diagramColors" Target="../diagrams/colors67.xml"/><Relationship Id="rId18" Type="http://schemas.microsoft.com/office/2007/relationships/diagramDrawing" Target="../diagrams/drawing66.xml"/><Relationship Id="rId3" Type="http://schemas.openxmlformats.org/officeDocument/2006/relationships/diagramLayout" Target="../diagrams/layout65.xml"/><Relationship Id="rId7" Type="http://schemas.openxmlformats.org/officeDocument/2006/relationships/diagramLayout" Target="../diagrams/layout66.xml"/><Relationship Id="rId12" Type="http://schemas.openxmlformats.org/officeDocument/2006/relationships/diagramQuickStyle" Target="../diagrams/quickStyle67.xml"/><Relationship Id="rId17" Type="http://schemas.microsoft.com/office/2007/relationships/diagramDrawing" Target="../diagrams/drawing65.xml"/><Relationship Id="rId2" Type="http://schemas.openxmlformats.org/officeDocument/2006/relationships/diagramData" Target="../diagrams/data65.xml"/><Relationship Id="rId16" Type="http://schemas.microsoft.com/office/2007/relationships/diagramDrawing" Target="../diagrams/drawing6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66.xml"/><Relationship Id="rId11" Type="http://schemas.openxmlformats.org/officeDocument/2006/relationships/diagramLayout" Target="../diagrams/layout67.xml"/><Relationship Id="rId5" Type="http://schemas.openxmlformats.org/officeDocument/2006/relationships/diagramColors" Target="../diagrams/colors65.xml"/><Relationship Id="rId10" Type="http://schemas.openxmlformats.org/officeDocument/2006/relationships/diagramData" Target="../diagrams/data67.xml"/><Relationship Id="rId4" Type="http://schemas.openxmlformats.org/officeDocument/2006/relationships/diagramQuickStyle" Target="../diagrams/quickStyle65.xml"/><Relationship Id="rId9" Type="http://schemas.openxmlformats.org/officeDocument/2006/relationships/diagramColors" Target="../diagrams/colors66.xml"/><Relationship Id="rId1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diagramLayout" Target="../diagrams/layout68.xml"/><Relationship Id="rId7" Type="http://schemas.openxmlformats.org/officeDocument/2006/relationships/hyperlink" Target="https://yandex.ru/images/search?text=%D1%81%D0%B5%D0%BB%D1%8C%D1%81%D0%BA%D0%BE%D0%B5%20%D1%85%D0%BE%D0%B7%D1%8F%D0%B9%D1%81%D1%82%D0%B2%D0%BE%20%D0%BD%D0%B0%20%D1%81%D1%82%D0%B0%D0%B2%D1%80%D0%BE%D0%BF%D0%BE%D0%BB%D1%8C%D0%B5&amp;img_url=https://www.fessl.ru/images/news/2018/02_18/agrarnaya-istoriya-rossii.jpg&amp;pos=1&amp;rpt=simage" TargetMode="Externa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68.xml"/><Relationship Id="rId4" Type="http://schemas.openxmlformats.org/officeDocument/2006/relationships/diagramQuickStyle" Target="../diagrams/quickStyle68.xml"/><Relationship Id="rId9" Type="http://schemas.microsoft.com/office/2007/relationships/diagramDrawing" Target="../diagrams/drawing6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diagramLayout" Target="../diagrams/layout69.xml"/><Relationship Id="rId7" Type="http://schemas.openxmlformats.org/officeDocument/2006/relationships/image" Target="../media/image99.jpeg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Relationship Id="rId9" Type="http://schemas.microsoft.com/office/2007/relationships/diagramDrawing" Target="../diagrams/drawing69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diagramLayout" Target="../diagrams/layout70.xml"/><Relationship Id="rId7" Type="http://schemas.openxmlformats.org/officeDocument/2006/relationships/hyperlink" Target="https://yandex.ru/images/search?p=4&amp;text=%D1%81%D0%B5%D0%BB%D1%8C%D1%81%D0%BA%D0%BE%D0%B5%20%D1%85%D0%BE%D0%B7%D1%8F%D0%B9%D1%81%D1%82%D0%B2%D0%BE%20%D0%BD%D0%B0%20%D1%81%D1%82%D0%B0%D0%B2%D1%80%D0%BE%D0%BF%D0%BE%D0%BB%D1%8C%D0%B5&amp;img_url=https://s9.stc.all.kpcdn.net/share/i/12/8541457/inx960x640.jpg&amp;pos=162&amp;rpt=simage" TargetMode="Externa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Relationship Id="rId9" Type="http://schemas.microsoft.com/office/2007/relationships/diagramDrawing" Target="../diagrams/drawing7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7" Type="http://schemas.microsoft.com/office/2007/relationships/diagramDrawing" Target="../diagrams/drawing71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diagramLayout" Target="../diagrams/layout72.xml"/><Relationship Id="rId7" Type="http://schemas.openxmlformats.org/officeDocument/2006/relationships/image" Target="../media/image102.jpeg"/><Relationship Id="rId2" Type="http://schemas.openxmlformats.org/officeDocument/2006/relationships/diagramData" Target="../diagrams/data7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2.xml"/><Relationship Id="rId4" Type="http://schemas.openxmlformats.org/officeDocument/2006/relationships/diagramQuickStyle" Target="../diagrams/quickStyle72.xml"/><Relationship Id="rId9" Type="http://schemas.openxmlformats.org/officeDocument/2006/relationships/image" Target="../media/image104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diagramLayout" Target="../diagrams/layout73.xml"/><Relationship Id="rId7" Type="http://schemas.openxmlformats.org/officeDocument/2006/relationships/image" Target="../media/image105.jpeg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Relationship Id="rId9" Type="http://schemas.microsoft.com/office/2007/relationships/diagramDrawing" Target="../diagrams/drawing7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%D0%B3%D0%BE%D1%80%D0%BE%D0%B4%20%D0%B8%D0%BF%D0%B0%D1%82%D0%BE%D0%B2%D0%BE%20%D1%81%D1%82%D0%B0%D0%B2%D1%80%D0%BE%D0%BF%D0%BE%D0%BB%D1%8C%D1%81%D0%BA%D0%B8%D0%B9%20%D0%BA%D1%80%D0%B0%D0%B9&amp;img_url=http://i.mycdn.me/i?r=ATEbVsiDWdoIetOmWFATLffP_TU-11momLh0ABl9P7WmP7BE3rWEAwkIMcmBFQIE1hQ&amp;pos=34&amp;rpt=simage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s://yandex.ru/images/search?text=%D0%B3%D0%BE%D1%80%D0%BE%D0%B4%20%D0%B8%D0%BF%D0%B0%D1%82%D0%BE%D0%B2%D0%BE%20%D1%81%D1%82%D0%B0%D0%B2%D1%80%D0%BE%D0%BF%D0%BE%D0%BB%D1%8C%D1%81%D0%BA%D0%B8%D0%B9%20%D0%BA%D1%80%D0%B0%D0%B9&amp;img_url=https://w-ip.ru/img/small/50/50744edd14885ec3c4e7d9a1d410c9b1.jpg&amp;pos=48&amp;rpt=simag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yandex.ru/images/search?text=%D0%B3%D0%BE%D1%80%D0%BE%D0%B4%20%D0%B8%D0%BF%D0%B0%D1%82%D0%BE%D0%B2%D0%BE%20%D1%81%D1%82%D0%B0%D0%B2%D1%80%D0%BE%D0%BF%D0%BE%D0%BB%D1%8C%D1%81%D0%BA%D0%B8%D0%B9%20%D0%BA%D1%80%D0%B0%D0%B9&amp;img_url=https://ic.pics.livejournal.com/postav/49386233/1148551/1148551_original.jpg&amp;pos=11&amp;rpt=simage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s://yandex.ru/images/search?text=%D0%B3%D0%BE%D1%80%D0%BE%D0%B4%20%D0%B8%D0%BF%D0%B0%D1%82%D0%BE%D0%B2%D0%BE%20%D1%81%D1%82%D0%B0%D0%B2%D1%80%D0%BE%D0%BF%D0%BE%D0%BB%D1%8C%D1%81%D0%BA%D0%B8%D0%B9%20%D0%BA%D1%80%D0%B0%D0%B9&amp;img_url=https://b1.culture.ru/c/342979.jpg&amp;pos=49&amp;rpt=simage" TargetMode="External"/><Relationship Id="rId9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diagramLayout" Target="../diagrams/layout74.xml"/><Relationship Id="rId7" Type="http://schemas.openxmlformats.org/officeDocument/2006/relationships/image" Target="../media/image107.jpeg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4.xml"/><Relationship Id="rId10" Type="http://schemas.microsoft.com/office/2007/relationships/diagramDrawing" Target="../diagrams/drawing73.xml"/><Relationship Id="rId4" Type="http://schemas.openxmlformats.org/officeDocument/2006/relationships/diagramQuickStyle" Target="../diagrams/quickStyle74.xml"/><Relationship Id="rId9" Type="http://schemas.openxmlformats.org/officeDocument/2006/relationships/image" Target="../media/image109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diagramLayout" Target="../diagrams/layout75.xml"/><Relationship Id="rId7" Type="http://schemas.openxmlformats.org/officeDocument/2006/relationships/image" Target="../media/image110.jpeg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Relationship Id="rId9" Type="http://schemas.microsoft.com/office/2007/relationships/diagramDrawing" Target="../diagrams/drawing7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diagramLayout" Target="../diagrams/layout76.xml"/><Relationship Id="rId7" Type="http://schemas.openxmlformats.org/officeDocument/2006/relationships/image" Target="../media/image112.jpeg"/><Relationship Id="rId2" Type="http://schemas.openxmlformats.org/officeDocument/2006/relationships/diagramData" Target="../diagrams/data7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6.xml"/><Relationship Id="rId4" Type="http://schemas.openxmlformats.org/officeDocument/2006/relationships/diagramQuickStyle" Target="../diagrams/quickStyle76.xml"/><Relationship Id="rId9" Type="http://schemas.microsoft.com/office/2007/relationships/diagramDrawing" Target="../diagrams/drawing7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diagramLayout" Target="../diagrams/layout77.xml"/><Relationship Id="rId7" Type="http://schemas.openxmlformats.org/officeDocument/2006/relationships/image" Target="../media/image114.jpeg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7.xml"/><Relationship Id="rId10" Type="http://schemas.microsoft.com/office/2007/relationships/diagramDrawing" Target="../diagrams/drawing76.xml"/><Relationship Id="rId4" Type="http://schemas.openxmlformats.org/officeDocument/2006/relationships/diagramQuickStyle" Target="../diagrams/quickStyle77.xml"/><Relationship Id="rId9" Type="http://schemas.openxmlformats.org/officeDocument/2006/relationships/image" Target="../media/image116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diagramLayout" Target="../diagrams/layout78.xml"/><Relationship Id="rId7" Type="http://schemas.openxmlformats.org/officeDocument/2006/relationships/image" Target="../media/image117.jpeg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8.xml"/><Relationship Id="rId10" Type="http://schemas.microsoft.com/office/2007/relationships/diagramDrawing" Target="../diagrams/drawing77.xml"/><Relationship Id="rId4" Type="http://schemas.openxmlformats.org/officeDocument/2006/relationships/diagramQuickStyle" Target="../diagrams/quickStyle78.xml"/><Relationship Id="rId9" Type="http://schemas.openxmlformats.org/officeDocument/2006/relationships/image" Target="../media/image119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diagramLayout" Target="../diagrams/layout79.xml"/><Relationship Id="rId7" Type="http://schemas.openxmlformats.org/officeDocument/2006/relationships/image" Target="../media/image120.jpeg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79.xml"/><Relationship Id="rId10" Type="http://schemas.microsoft.com/office/2007/relationships/diagramDrawing" Target="../diagrams/drawing78.xml"/><Relationship Id="rId4" Type="http://schemas.openxmlformats.org/officeDocument/2006/relationships/diagramQuickStyle" Target="../diagrams/quickStyle79.xml"/><Relationship Id="rId9" Type="http://schemas.openxmlformats.org/officeDocument/2006/relationships/image" Target="../media/image122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diagramLayout" Target="../diagrams/layout80.xml"/><Relationship Id="rId7" Type="http://schemas.openxmlformats.org/officeDocument/2006/relationships/image" Target="../media/image120.jpeg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Relationship Id="rId9" Type="http://schemas.microsoft.com/office/2007/relationships/diagramDrawing" Target="../diagrams/drawing79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diagramLayout" Target="../diagrams/layout81.xml"/><Relationship Id="rId7" Type="http://schemas.openxmlformats.org/officeDocument/2006/relationships/image" Target="../media/image124.jpeg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Relationship Id="rId9" Type="http://schemas.microsoft.com/office/2007/relationships/diagramDrawing" Target="../diagrams/drawing80.xml"/></Relationships>
</file>

<file path=ppt/slides/_rels/slide6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1.xml"/><Relationship Id="rId3" Type="http://schemas.openxmlformats.org/officeDocument/2006/relationships/diagramLayout" Target="../diagrams/layout82.xml"/><Relationship Id="rId7" Type="http://schemas.openxmlformats.org/officeDocument/2006/relationships/image" Target="../media/image126.jpeg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_rels/slide6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2.xml"/><Relationship Id="rId3" Type="http://schemas.openxmlformats.org/officeDocument/2006/relationships/diagramLayout" Target="../diagrams/layout83.xml"/><Relationship Id="rId7" Type="http://schemas.openxmlformats.org/officeDocument/2006/relationships/image" Target="../media/image127.jpeg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microsoft.com/office/2007/relationships/diagramDrawing" Target="../diagrams/drawing10.xml"/><Relationship Id="rId3" Type="http://schemas.openxmlformats.org/officeDocument/2006/relationships/diagramData" Target="../diagrams/data9.xml"/><Relationship Id="rId7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microsoft.com/office/2007/relationships/diagramDrawing" Target="../diagrams/drawing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7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3.xml"/><Relationship Id="rId3" Type="http://schemas.openxmlformats.org/officeDocument/2006/relationships/diagramLayout" Target="../diagrams/layout84.xml"/><Relationship Id="rId7" Type="http://schemas.openxmlformats.org/officeDocument/2006/relationships/image" Target="../media/image132.jpeg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7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4.xml"/><Relationship Id="rId3" Type="http://schemas.openxmlformats.org/officeDocument/2006/relationships/diagramLayout" Target="../diagrams/layout85.xml"/><Relationship Id="rId7" Type="http://schemas.openxmlformats.org/officeDocument/2006/relationships/image" Target="../media/image133.jpeg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diagramLayout" Target="../diagrams/layout86.xml"/><Relationship Id="rId7" Type="http://schemas.openxmlformats.org/officeDocument/2006/relationships/image" Target="../media/image134.jpeg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Relationship Id="rId9" Type="http://schemas.microsoft.com/office/2007/relationships/diagramDrawing" Target="../diagrams/drawing85.xml"/></Relationships>
</file>

<file path=ppt/slides/_rels/slide7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6.xml"/><Relationship Id="rId3" Type="http://schemas.openxmlformats.org/officeDocument/2006/relationships/diagramLayout" Target="../diagrams/layout87.xml"/><Relationship Id="rId7" Type="http://schemas.openxmlformats.org/officeDocument/2006/relationships/image" Target="../media/image136.jpeg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7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7.xml"/><Relationship Id="rId3" Type="http://schemas.openxmlformats.org/officeDocument/2006/relationships/diagramLayout" Target="../diagrams/layout88.xml"/><Relationship Id="rId7" Type="http://schemas.openxmlformats.org/officeDocument/2006/relationships/image" Target="../media/image137.jpeg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8.xml"/><Relationship Id="rId3" Type="http://schemas.openxmlformats.org/officeDocument/2006/relationships/diagramLayout" Target="../diagrams/layout89.xml"/><Relationship Id="rId7" Type="http://schemas.openxmlformats.org/officeDocument/2006/relationships/image" Target="../media/image139.jpeg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diagramLayout" Target="../diagrams/layout90.xml"/><Relationship Id="rId7" Type="http://schemas.openxmlformats.org/officeDocument/2006/relationships/image" Target="../media/image140.jpeg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Relationship Id="rId9" Type="http://schemas.microsoft.com/office/2007/relationships/diagramDrawing" Target="../diagrams/drawing89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diagramLayout" Target="../diagrams/layout91.xml"/><Relationship Id="rId7" Type="http://schemas.openxmlformats.org/officeDocument/2006/relationships/image" Target="../media/image142.jpeg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Relationship Id="rId9" Type="http://schemas.microsoft.com/office/2007/relationships/diagramDrawing" Target="../diagrams/drawing9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13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diagramQuickStyle" Target="../diagrams/quickStyle11.xml"/><Relationship Id="rId12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1.xml"/><Relationship Id="rId11" Type="http://schemas.openxmlformats.org/officeDocument/2006/relationships/image" Target="../media/image15.png"/><Relationship Id="rId5" Type="http://schemas.openxmlformats.org/officeDocument/2006/relationships/diagramData" Target="../diagrams/data11.xml"/><Relationship Id="rId15" Type="http://schemas.microsoft.com/office/2007/relationships/diagramDrawing" Target="../diagrams/drawing11.xml"/><Relationship Id="rId10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2.png"/><Relationship Id="rId14" Type="http://schemas.openxmlformats.org/officeDocument/2006/relationships/image" Target="../media/image18.jpeg"/></Relationships>
</file>

<file path=ppt/slides/_rels/slide8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1.xml"/><Relationship Id="rId3" Type="http://schemas.openxmlformats.org/officeDocument/2006/relationships/diagramLayout" Target="../diagrams/layout92.xml"/><Relationship Id="rId7" Type="http://schemas.openxmlformats.org/officeDocument/2006/relationships/image" Target="../media/image144.jpeg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2.xml"/><Relationship Id="rId4" Type="http://schemas.openxmlformats.org/officeDocument/2006/relationships/diagramQuickStyle" Target="../diagrams/quickStyle9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diagramLayout" Target="../diagrams/layout93.xml"/><Relationship Id="rId7" Type="http://schemas.openxmlformats.org/officeDocument/2006/relationships/image" Target="../media/image147.jpeg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3.xml"/><Relationship Id="rId10" Type="http://schemas.microsoft.com/office/2007/relationships/diagramDrawing" Target="../diagrams/drawing92.xml"/><Relationship Id="rId4" Type="http://schemas.openxmlformats.org/officeDocument/2006/relationships/diagramQuickStyle" Target="../diagrams/quickStyle93.xml"/><Relationship Id="rId9" Type="http://schemas.openxmlformats.org/officeDocument/2006/relationships/image" Target="../media/image149.jpe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diagramLayout" Target="../diagrams/layout94.xml"/><Relationship Id="rId7" Type="http://schemas.openxmlformats.org/officeDocument/2006/relationships/image" Target="../media/image150.jpeg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Relationship Id="rId9" Type="http://schemas.microsoft.com/office/2007/relationships/diagramDrawing" Target="../diagrams/drawing93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jpeg"/><Relationship Id="rId3" Type="http://schemas.openxmlformats.org/officeDocument/2006/relationships/diagramLayout" Target="../diagrams/layout95.xml"/><Relationship Id="rId7" Type="http://schemas.openxmlformats.org/officeDocument/2006/relationships/image" Target="../media/image152.jpeg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Relationship Id="rId9" Type="http://schemas.microsoft.com/office/2007/relationships/diagramDrawing" Target="../diagrams/drawing9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7" Type="http://schemas.microsoft.com/office/2007/relationships/diagramDrawing" Target="../diagrams/drawing95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7.xml"/><Relationship Id="rId7" Type="http://schemas.microsoft.com/office/2007/relationships/diagramDrawing" Target="../diagrams/drawing96.xml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7.xml"/><Relationship Id="rId4" Type="http://schemas.openxmlformats.org/officeDocument/2006/relationships/diagramQuickStyle" Target="../diagrams/quickStyle9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8.xml"/><Relationship Id="rId7" Type="http://schemas.microsoft.com/office/2007/relationships/diagramDrawing" Target="../diagrams/drawing97.xml"/><Relationship Id="rId2" Type="http://schemas.openxmlformats.org/officeDocument/2006/relationships/diagramData" Target="../diagrams/data9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8.xml"/><Relationship Id="rId4" Type="http://schemas.openxmlformats.org/officeDocument/2006/relationships/diagramQuickStyle" Target="../diagrams/quickStyle9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Layout" Target="../diagrams/layout12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588044380"/>
              </p:ext>
            </p:extLst>
          </p:nvPr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31309" y="1196752"/>
            <a:ext cx="8201131" cy="45243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ОТЧЕТ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главы </a:t>
            </a:r>
            <a:r>
              <a:rPr lang="ru-RU" sz="3600" i="1" dirty="0" err="1" smtClean="0">
                <a:latin typeface="Arial" pitchFamily="34" charset="0"/>
                <a:cs typeface="Arial" pitchFamily="34" charset="0"/>
              </a:rPr>
              <a:t>Ипатовского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 городского округа  Ставропольского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края 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администрации </a:t>
            </a:r>
            <a:endParaRPr lang="ru-RU" sz="36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Ипатовского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муниципального </a:t>
            </a:r>
            <a:endParaRPr lang="ru-RU" sz="36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i="1" dirty="0" smtClean="0"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Ставропольского края </a:t>
            </a:r>
            <a:endParaRPr lang="ru-RU" sz="36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о результатах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деятельности за 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2017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год</a:t>
            </a:r>
          </a:p>
        </p:txBody>
      </p:sp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9571" name="Рисунок 6" descr="Герб__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8" y="0"/>
            <a:ext cx="6429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2160" y="980728"/>
            <a:ext cx="8572560" cy="646331"/>
          </a:xfrm>
          <a:prstGeom prst="rect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Одним из главных показателей эффективности работы администрации является обеспечение бюджетного процесса</a:t>
            </a:r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1619672" y="1733291"/>
            <a:ext cx="2808312" cy="3145490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</a:rPr>
              <a:t>Объем доходов районного бюджета </a:t>
            </a:r>
            <a:r>
              <a:rPr lang="ru-RU" b="1" dirty="0" smtClean="0">
                <a:solidFill>
                  <a:prstClr val="white"/>
                </a:solidFill>
              </a:rPr>
              <a:t>2017 </a:t>
            </a:r>
            <a:r>
              <a:rPr lang="ru-RU" b="1" dirty="0">
                <a:solidFill>
                  <a:prstClr val="white"/>
                </a:solidFill>
              </a:rPr>
              <a:t>года</a:t>
            </a:r>
          </a:p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</a:rPr>
              <a:t>1247,0 </a:t>
            </a:r>
            <a:r>
              <a:rPr lang="ru-RU" b="1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2" name="Пятиугольник 1"/>
          <p:cNvSpPr/>
          <p:nvPr/>
        </p:nvSpPr>
        <p:spPr>
          <a:xfrm>
            <a:off x="4601468" y="5498628"/>
            <a:ext cx="1482700" cy="4841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Выше 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1254086" y="5126374"/>
            <a:ext cx="3374353" cy="15455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white"/>
                </a:solidFill>
              </a:rPr>
              <a:t>Поступления налоговых и неналоговых доходов составили </a:t>
            </a:r>
            <a:r>
              <a:rPr lang="ru-RU" b="1" dirty="0" smtClean="0">
                <a:solidFill>
                  <a:prstClr val="white"/>
                </a:solidFill>
              </a:rPr>
              <a:t>308,0 </a:t>
            </a:r>
            <a:r>
              <a:rPr lang="ru-RU" b="1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6084168" y="5123785"/>
            <a:ext cx="2787176" cy="154816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Уточненных плановых показателей на </a:t>
            </a:r>
            <a:r>
              <a:rPr lang="ru-RU" dirty="0" smtClean="0">
                <a:solidFill>
                  <a:prstClr val="white"/>
                </a:solidFill>
              </a:rPr>
              <a:t>6,0%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white"/>
                </a:solidFill>
              </a:rPr>
              <a:t>(или на 18,4 </a:t>
            </a:r>
            <a:r>
              <a:rPr lang="ru-RU" dirty="0">
                <a:solidFill>
                  <a:prstClr val="white"/>
                </a:solidFill>
              </a:rPr>
              <a:t>млн. рублей)</a:t>
            </a:r>
          </a:p>
        </p:txBody>
      </p:sp>
      <p:sp>
        <p:nvSpPr>
          <p:cNvPr id="14" name="Выгнутая вниз стрелка 13"/>
          <p:cNvSpPr/>
          <p:nvPr/>
        </p:nvSpPr>
        <p:spPr>
          <a:xfrm rot="20907578">
            <a:off x="4196886" y="4063195"/>
            <a:ext cx="2412223" cy="703908"/>
          </a:xfrm>
          <a:prstGeom prst="curvedUpArrow">
            <a:avLst>
              <a:gd name="adj1" fmla="val 26375"/>
              <a:gd name="adj2" fmla="val 176739"/>
              <a:gd name="adj3" fmla="val 72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5696310" y="1749113"/>
            <a:ext cx="3224090" cy="2666036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выше 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уточненных плановых показателей на 1,3% </a:t>
            </a:r>
          </a:p>
          <a:p>
            <a:pPr algn="ctr">
              <a:defRPr/>
            </a:pP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(или на 16,0 млн. рублей)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5497" y="3337003"/>
            <a:ext cx="1337755" cy="1596095"/>
          </a:xfrm>
          <a:prstGeom prst="wedgeRoundRectCallout">
            <a:avLst>
              <a:gd name="adj1" fmla="val 48883"/>
              <a:gd name="adj2" fmla="val 144791"/>
              <a:gd name="adj3" fmla="val 16667"/>
            </a:avLst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Темп роста к 2016 году  </a:t>
            </a:r>
            <a:r>
              <a:rPr lang="ru-RU" sz="2800" dirty="0"/>
              <a:t>9</a:t>
            </a:r>
            <a:r>
              <a:rPr lang="ru-RU" sz="2800" dirty="0" smtClean="0"/>
              <a:t>%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06975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7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9" dur="2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3" grpId="0" animBg="1"/>
      <p:bldP spid="5" grpId="0" animBg="1"/>
      <p:bldP spid="15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15233019"/>
              </p:ext>
            </p:extLst>
          </p:nvPr>
        </p:nvGraphicFramePr>
        <p:xfrm>
          <a:off x="107504" y="2748423"/>
          <a:ext cx="7452352" cy="1648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15336632"/>
              </p:ext>
            </p:extLst>
          </p:nvPr>
        </p:nvGraphicFramePr>
        <p:xfrm>
          <a:off x="107504" y="4500570"/>
          <a:ext cx="7560840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71604" y="2000240"/>
            <a:ext cx="6429420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Налоговые и неналоговые доходы в местный бюджет </a:t>
            </a:r>
            <a:endParaRPr lang="ru-RU" sz="2000" dirty="0"/>
          </a:p>
        </p:txBody>
      </p:sp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642910" y="1000108"/>
            <a:ext cx="814393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Увеличение плановых назначений по налоговым и неналоговым доходам составило 308,5 млн. рублей.</a:t>
            </a:r>
            <a:endParaRPr lang="ru-RU" dirty="0"/>
          </a:p>
        </p:txBody>
      </p:sp>
      <p:sp>
        <p:nvSpPr>
          <p:cNvPr id="2" name="Овальная выноска 1"/>
          <p:cNvSpPr/>
          <p:nvPr/>
        </p:nvSpPr>
        <p:spPr>
          <a:xfrm>
            <a:off x="6807503" y="4741831"/>
            <a:ext cx="2220310" cy="1633568"/>
          </a:xfrm>
          <a:prstGeom prst="wedgeEllipseCallout">
            <a:avLst>
              <a:gd name="adj1" fmla="val -53267"/>
              <a:gd name="adj2" fmla="val 36548"/>
            </a:avLst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53,8% 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удельный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 НДФЛ</a:t>
            </a:r>
          </a:p>
        </p:txBody>
      </p:sp>
      <p:sp>
        <p:nvSpPr>
          <p:cNvPr id="11" name="Овальная выноска 10"/>
          <p:cNvSpPr/>
          <p:nvPr/>
        </p:nvSpPr>
        <p:spPr>
          <a:xfrm>
            <a:off x="6807503" y="2775824"/>
            <a:ext cx="2220310" cy="1633568"/>
          </a:xfrm>
          <a:prstGeom prst="wedgeEllipseCallout">
            <a:avLst>
              <a:gd name="adj1" fmla="val -50815"/>
              <a:gd name="adj2" fmla="val 41213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52,2% 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удельный 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 НДФЛ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14313" y="4378325"/>
            <a:ext cx="8786812" cy="22145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75" y="1000125"/>
            <a:ext cx="8643938" cy="321468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76" y="1010142"/>
            <a:ext cx="8643937" cy="369888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</a:rPr>
              <a:t>Увеличена среднемесячная заработная плата работников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05801" y="1643222"/>
            <a:ext cx="15888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2016</a:t>
            </a:r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63563" y="1633835"/>
            <a:ext cx="15888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2017</a:t>
            </a:r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75" y="4357688"/>
            <a:ext cx="87868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Темп роста среднемесячной заработной платы в крае</a:t>
            </a: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187450" y="5357813"/>
            <a:ext cx="3027363" cy="1000125"/>
          </a:xfrm>
          <a:prstGeom prst="rightArrow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solidFill>
                  <a:prstClr val="black"/>
                </a:solidFill>
              </a:rPr>
              <a:t>106,7%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95678" y="5214950"/>
            <a:ext cx="4120737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2,0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п.п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рост </a:t>
            </a: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 </a:t>
            </a:r>
            <a:r>
              <a:rPr lang="ru-RU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среднекраевому</a:t>
            </a: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показателю</a:t>
            </a:r>
          </a:p>
        </p:txBody>
      </p:sp>
      <p:sp>
        <p:nvSpPr>
          <p:cNvPr id="25" name="Выгнутая вниз стрелка 24"/>
          <p:cNvSpPr/>
          <p:nvPr/>
        </p:nvSpPr>
        <p:spPr>
          <a:xfrm rot="20907578">
            <a:off x="3228975" y="3436938"/>
            <a:ext cx="1820863" cy="407987"/>
          </a:xfrm>
          <a:prstGeom prst="curvedUpArrow">
            <a:avLst>
              <a:gd name="adj1" fmla="val 48007"/>
              <a:gd name="adj2" fmla="val 176739"/>
              <a:gd name="adj3" fmla="val 559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24976" y="2717324"/>
            <a:ext cx="2373067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на </a:t>
            </a:r>
            <a:r>
              <a:rPr lang="ru-RU" sz="34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8,7%</a:t>
            </a:r>
            <a:endParaRPr lang="ru-RU" sz="3400" b="1" dirty="0">
              <a:ln w="17780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63000"/>
                      <a:sat val="105000"/>
                    </a:srgbClr>
                  </a:gs>
                  <a:gs pos="90000">
                    <a:srgbClr val="4F81BD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2957" name="Рисунок 18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7-конечная звезда 16"/>
          <p:cNvSpPr/>
          <p:nvPr/>
        </p:nvSpPr>
        <p:spPr>
          <a:xfrm>
            <a:off x="571500" y="2571750"/>
            <a:ext cx="2857500" cy="15001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20993,90 </a:t>
            </a:r>
            <a:r>
              <a:rPr lang="ru-RU" dirty="0" smtClean="0">
                <a:solidFill>
                  <a:prstClr val="white"/>
                </a:solidFill>
              </a:rPr>
              <a:t>рублей</a:t>
            </a:r>
            <a:endParaRPr lang="ru-RU" dirty="0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286375" y="2571750"/>
            <a:ext cx="3343275" cy="15001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22522,0 </a:t>
            </a:r>
            <a:endParaRPr lang="ru-RU" sz="2400" b="1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рублей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60785" y="4951924"/>
            <a:ext cx="384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Зарплата в крае 29140,70р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18828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250350"/>
            <a:ext cx="1903871" cy="20954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1235"/>
            <a:ext cx="9144000" cy="80962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14351" y="0"/>
            <a:ext cx="8429649" cy="785340"/>
            <a:chOff x="1" y="226"/>
            <a:chExt cx="8429649" cy="78534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Администрация Ипатовского муниципального района Ставропольского края</a:t>
              </a:r>
              <a:endParaRPr lang="ru-RU" sz="2200" kern="1200" dirty="0"/>
            </a:p>
          </p:txBody>
        </p:sp>
      </p:grpSp>
      <p:pic>
        <p:nvPicPr>
          <p:cNvPr id="14" name="Рисунок 18" descr="Герб__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14351" cy="8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9411325"/>
              </p:ext>
            </p:extLst>
          </p:nvPr>
        </p:nvGraphicFramePr>
        <p:xfrm>
          <a:off x="2215058" y="1116835"/>
          <a:ext cx="6749430" cy="4617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870">
                  <a:extLst>
                    <a:ext uri="{9D8B030D-6E8A-4147-A177-3AD203B41FA5}">
                      <a16:colId xmlns:a16="http://schemas.microsoft.com/office/drawing/2014/main" xmlns="" val="220182908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404953475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23016900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726515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513433658"/>
                    </a:ext>
                  </a:extLst>
                </a:gridCol>
              </a:tblGrid>
              <a:tr h="340031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2017 год, в руб.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Темп роста к 2016,</a:t>
                      </a:r>
                      <a:r>
                        <a:rPr lang="ru-RU" sz="1800" baseline="0" dirty="0" smtClean="0"/>
                        <a:t> в%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План на 2017г, в руб.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Выполнение плана, в%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0085017"/>
                  </a:ext>
                </a:extLst>
              </a:tr>
              <a:tr h="3538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Воспитатели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18672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18384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101,5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1946427"/>
                  </a:ext>
                </a:extLst>
              </a:tr>
              <a:tr h="3400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Учителя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21203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104,7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20442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103,7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9128913"/>
                  </a:ext>
                </a:extLst>
              </a:tr>
              <a:tr h="570887">
                <a:tc gridSpan="5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Работники дополнительного образования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919943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отрасли «образование»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18360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112,8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18360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2111569"/>
                  </a:ext>
                </a:extLst>
              </a:tr>
              <a:tr h="340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в отрасли «культура и спорт»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18755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118,2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18696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100,3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8369571"/>
                  </a:ext>
                </a:extLst>
              </a:tr>
              <a:tr h="340031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Педагогические работники дополнительного  образования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97853837"/>
                  </a:ext>
                </a:extLst>
              </a:tr>
              <a:tr h="3400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отрасли «образование»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21686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116,1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19232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112,8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7222315"/>
                  </a:ext>
                </a:extLst>
              </a:tr>
              <a:tr h="340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в отрасли «культура и спорт»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19928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19928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53310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993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4691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928688"/>
            <a:ext cx="9144000" cy="9540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</a:rPr>
              <a:t>Общий объем расходов бюджета Ипатовского района в </a:t>
            </a:r>
            <a:r>
              <a:rPr lang="ru-RU" sz="2800" b="1" dirty="0" smtClean="0">
                <a:solidFill>
                  <a:prstClr val="black"/>
                </a:solidFill>
              </a:rPr>
              <a:t>2017 </a:t>
            </a:r>
            <a:r>
              <a:rPr lang="ru-RU" sz="2800" b="1" dirty="0">
                <a:solidFill>
                  <a:prstClr val="black"/>
                </a:solidFill>
              </a:rPr>
              <a:t>году составил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58964919"/>
              </p:ext>
            </p:extLst>
          </p:nvPr>
        </p:nvGraphicFramePr>
        <p:xfrm>
          <a:off x="1435260" y="1857363"/>
          <a:ext cx="7578111" cy="4497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Двойная стрелка влево/вправо 1"/>
          <p:cNvSpPr/>
          <p:nvPr/>
        </p:nvSpPr>
        <p:spPr>
          <a:xfrm>
            <a:off x="6084168" y="5229200"/>
            <a:ext cx="353145" cy="144488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1920874"/>
            <a:ext cx="3253688" cy="489250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500" dirty="0"/>
          </a:p>
          <a:p>
            <a:pPr>
              <a:defRPr/>
            </a:pPr>
            <a:endParaRPr lang="ru-RU" sz="1500" dirty="0"/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1.  Развитие образования;</a:t>
            </a: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2. Улучшение культурно –досугового уровня жизни населения, обеспечение общественного порядка;</a:t>
            </a: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3. Развитие жилищно-коммунального и дорожного хозяйства, защита населения и территории от чрезвычайных ситуаций;</a:t>
            </a: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4. Повышение эффективности бюджетных расходов и управления муниципальными финансами;</a:t>
            </a: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5.Управление имуществом;</a:t>
            </a: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6. Развитие экономики, малого и среднего  бизнеса, потребительского рынка и улучшение инвестиционного </a:t>
            </a:r>
            <a:r>
              <a:rPr lang="ru-RU" sz="1500" b="1" dirty="0" smtClean="0">
                <a:solidFill>
                  <a:schemeClr val="tx1"/>
                </a:solidFill>
              </a:rPr>
              <a:t>климата;</a:t>
            </a:r>
          </a:p>
          <a:p>
            <a:pPr>
              <a:defRPr/>
            </a:pPr>
            <a:r>
              <a:rPr lang="ru-RU" sz="1500" b="1" dirty="0" smtClean="0">
                <a:solidFill>
                  <a:schemeClr val="tx1"/>
                </a:solidFill>
              </a:rPr>
              <a:t>7.Социальная поддержка граждан</a:t>
            </a:r>
            <a:endParaRPr lang="ru-RU" sz="15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ru-RU" sz="1600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3199988">
            <a:off x="3005138" y="3727450"/>
            <a:ext cx="1827212" cy="484188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36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Рисунок 3" descr="Герб__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97742" y="807389"/>
            <a:ext cx="7572326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white"/>
                </a:solidFill>
              </a:rPr>
              <a:t>В администрации района работает «горячая линия» по вопросам неформальной занятости.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917" y="2002456"/>
            <a:ext cx="6657975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7504" y="5534554"/>
            <a:ext cx="8928992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white"/>
                </a:solidFill>
              </a:rPr>
              <a:t>В рамках реализации работы по легализации трудовых отношений в </a:t>
            </a:r>
            <a:r>
              <a:rPr lang="ru-RU" sz="2400" b="1" dirty="0" smtClean="0">
                <a:solidFill>
                  <a:prstClr val="white"/>
                </a:solidFill>
              </a:rPr>
              <a:t>2017 </a:t>
            </a:r>
            <a:r>
              <a:rPr lang="ru-RU" sz="2400" b="1" dirty="0">
                <a:solidFill>
                  <a:prstClr val="white"/>
                </a:solidFill>
              </a:rPr>
              <a:t>году заключено </a:t>
            </a:r>
            <a:r>
              <a:rPr lang="ru-RU" sz="2400" b="1" dirty="0" smtClean="0">
                <a:solidFill>
                  <a:prstClr val="white"/>
                </a:solidFill>
              </a:rPr>
              <a:t>1531 трудовой договор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(или 109,1% к плановому показателю)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93201" y="1342699"/>
            <a:ext cx="2500132" cy="65975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(86542) 2-11-56</a:t>
            </a:r>
          </a:p>
          <a:p>
            <a:pPr algn="ctr">
              <a:defRPr/>
            </a:pPr>
            <a:r>
              <a:rPr lang="ru-RU" b="1" dirty="0"/>
              <a:t>(86542) 2-12-80</a:t>
            </a:r>
          </a:p>
        </p:txBody>
      </p:sp>
    </p:spTree>
    <p:extLst>
      <p:ext uri="{BB962C8B-B14F-4D97-AF65-F5344CB8AC3E}">
        <p14:creationId xmlns:p14="http://schemas.microsoft.com/office/powerpoint/2010/main" xmlns="" val="6547419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071546"/>
            <a:ext cx="9144000" cy="132343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Межведомственная комиссия по погашению задолженности по налогам и сборам, подлежащим зачислению в бюджет района, профилактике, предупреждению и пресечению нарушений трудовых прав работников работодателями.</a:t>
            </a:r>
            <a:endParaRPr lang="ru-RU" sz="2000" b="1" dirty="0">
              <a:solidFill>
                <a:prstClr val="white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723566043"/>
              </p:ext>
            </p:extLst>
          </p:nvPr>
        </p:nvGraphicFramePr>
        <p:xfrm>
          <a:off x="285720" y="2564904"/>
          <a:ext cx="8572560" cy="4083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51177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027423A-E352-4CD3-863D-B30B290840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4027423A-E352-4CD3-863D-B30B290840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3B73353-BCE7-4F2D-AF9B-CB2CEA532D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A3B73353-BCE7-4F2D-AF9B-CB2CEA532D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88C3646-5941-415D-857B-64F3FE5FC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088C3646-5941-415D-857B-64F3FE5FC8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7237DE2-AEF6-4F25-BEBD-F6357B78B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27237DE2-AEF6-4F25-BEBD-F6357B78B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A10E148-A1BB-4E40-9E1F-FF2B4346B3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8A10E148-A1BB-4E40-9E1F-FF2B4346B3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69452F5-E56C-47C8-A4E4-E6B8C25F9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469452F5-E56C-47C8-A4E4-E6B8C25F91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pic>
        <p:nvPicPr>
          <p:cNvPr id="1026" name="Picture 2" descr="Муниципальный заказ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4bcd5943c7b4175e9622f2465dcbd132-l&amp;n=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4878" y="3501169"/>
            <a:ext cx="5039122" cy="335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13853" y="893911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Закупочные процедуры</a:t>
            </a: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9745856"/>
              </p:ext>
            </p:extLst>
          </p:nvPr>
        </p:nvGraphicFramePr>
        <p:xfrm>
          <a:off x="3635896" y="1428574"/>
          <a:ext cx="515989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9948">
                  <a:extLst>
                    <a:ext uri="{9D8B030D-6E8A-4147-A177-3AD203B41FA5}">
                      <a16:colId xmlns:a16="http://schemas.microsoft.com/office/drawing/2014/main" xmlns="" val="2590093462"/>
                    </a:ext>
                  </a:extLst>
                </a:gridCol>
                <a:gridCol w="2579948">
                  <a:extLst>
                    <a:ext uri="{9D8B030D-6E8A-4147-A177-3AD203B41FA5}">
                      <a16:colId xmlns:a16="http://schemas.microsoft.com/office/drawing/2014/main" xmlns="" val="510956282"/>
                    </a:ext>
                  </a:extLst>
                </a:gridCol>
              </a:tblGrid>
              <a:tr h="3438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4842118"/>
                  </a:ext>
                </a:extLst>
              </a:tr>
              <a:tr h="3438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137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49062934"/>
                  </a:ext>
                </a:extLst>
              </a:tr>
              <a:tr h="343895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Заключено контрактов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49447396"/>
                  </a:ext>
                </a:extLst>
              </a:tr>
              <a:tr h="3438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3035795"/>
                  </a:ext>
                </a:extLst>
              </a:tr>
              <a:tr h="343895">
                <a:tc>
                  <a:txBody>
                    <a:bodyPr/>
                    <a:lstStyle/>
                    <a:p>
                      <a:r>
                        <a:rPr lang="ru-RU" dirty="0" smtClean="0"/>
                        <a:t>на сумму 29,0 млн.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сумму 48,7 </a:t>
                      </a:r>
                      <a:r>
                        <a:rPr lang="ru-RU" dirty="0" err="1" smtClean="0"/>
                        <a:t>млн.руб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650271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1308" y="4764085"/>
            <a:ext cx="3304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Экономия средств в 2017 году составила     5 </a:t>
            </a:r>
            <a:r>
              <a:rPr lang="ru-RU" sz="2400" b="1" dirty="0" err="1" smtClean="0">
                <a:solidFill>
                  <a:srgbClr val="FF0000"/>
                </a:solidFill>
              </a:rPr>
              <a:t>млн.руб</a:t>
            </a:r>
            <a:r>
              <a:rPr lang="ru-RU" sz="2400" b="1" dirty="0" smtClean="0">
                <a:solidFill>
                  <a:srgbClr val="FF0000"/>
                </a:solidFill>
              </a:rPr>
              <a:t>. против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3,7 </a:t>
            </a:r>
            <a:r>
              <a:rPr lang="ru-RU" sz="2400" b="1" dirty="0" err="1" smtClean="0">
                <a:solidFill>
                  <a:srgbClr val="FF0000"/>
                </a:solidFill>
              </a:rPr>
              <a:t>млн.руб</a:t>
            </a:r>
            <a:r>
              <a:rPr lang="ru-RU" sz="2400" b="1" dirty="0" smtClean="0">
                <a:solidFill>
                  <a:srgbClr val="FF0000"/>
                </a:solidFill>
              </a:rPr>
              <a:t> в 2016 году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366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928688"/>
            <a:ext cx="9144000" cy="12001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Участие муниципальных образований  сельских поселений  в государственной программе местных инициатив – привлечение в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2017 </a:t>
            </a:r>
            <a:r>
              <a:rPr lang="ru-RU" b="1" dirty="0" smtClean="0">
                <a:solidFill>
                  <a:schemeClr val="bg1"/>
                </a:solidFill>
              </a:rPr>
              <a:t>году </a:t>
            </a:r>
            <a:r>
              <a:rPr lang="ru-RU" b="1" dirty="0">
                <a:solidFill>
                  <a:schemeClr val="bg1"/>
                </a:solidFill>
              </a:rPr>
              <a:t>дополнительных средств из вышестоящих уровней бюджетов на реализацию проектов развития территорий в объеме более 20 млн. рублей.  </a:t>
            </a: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0" y="2060574"/>
            <a:ext cx="9144000" cy="4797425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lnSpc>
                <a:spcPct val="115000"/>
              </a:lnSpc>
              <a:defRPr/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«Ремонт кровли здания Дома культуры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с.Б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-Джалга»;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«Капитальный ремонт здания Клуба п. Большевик»;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«Организация благоустройства территории (обустройство парковой зоны) с.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Бурукшун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участка автомобильной дороги общего пользования местного значения по ул. Продольная  в поселке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Винодельненский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«Ремонт дома культуры с. Добровольное»;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Обустройство спортивной площадки с резиновым покрытием в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с.Золотарёвка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и обустройство помещений Пожарной части на территории муниципального образования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Кевсалинского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«Капитальный ремонт кровли Дома культуры п. Красочный»;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«Ремонт тротуарных дорожек с. Первомайское»;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«Обеспечение условий для развития на территории населенного пункта муниципального образования физической культуры и массового спорта на территории муниципального образования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Советскорунного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Ипатовского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Ставропольского края»;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«Устройство детской площадки для </a:t>
            </a:r>
            <a:r>
              <a:rPr lang="ru-RU" sz="15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15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тренировочных занятий по игровым видам спорта в с. Тахта</a:t>
            </a: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 «Выполнение работ по благоустройству Парка колхозника в </a:t>
            </a:r>
            <a:r>
              <a:rPr lang="ru-RU" sz="155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г.Ипатово</a:t>
            </a:r>
            <a:r>
              <a:rPr lang="ru-RU" sz="15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ул. Орджоникидзе»</a:t>
            </a:r>
            <a:endParaRPr lang="ru-RU" sz="15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75380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857232"/>
            <a:ext cx="857256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соответствии с полномочиями по владению, пользованию и распоряжению имуществом, находящимся в собственности муниципального района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230578890"/>
              </p:ext>
            </p:extLst>
          </p:nvPr>
        </p:nvGraphicFramePr>
        <p:xfrm>
          <a:off x="1500166" y="1643050"/>
          <a:ext cx="6096000" cy="2578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94043" y="3933056"/>
            <a:ext cx="8164237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сдачи в аренду имущества, находящегося в муниципальной  собственности  составили 930,14 тыс. руб.</a:t>
            </a:r>
          </a:p>
        </p:txBody>
      </p:sp>
      <p:pic>
        <p:nvPicPr>
          <p:cNvPr id="10" name="Рисунок 9" descr="Герб__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94043" y="4517831"/>
            <a:ext cx="818534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в виде арендной платы за земельные участки составили 64,9 млн. руб.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реализации имущества составили 9,2 млн. 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4043" y="5104973"/>
            <a:ext cx="818534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Проведена претензионная работа по образовавшейся задолженности в сумме 10,3 млн. рублей (подготовлено 223 претензии)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Подготовлено  13 исковых заявлений по взысканию задолженности по арендной плате на сумму 2,6 млн. рублей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6182191"/>
            <a:ext cx="9036496" cy="628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Задолженность по арендной плате по состоянию на 31.12.2017 года составила </a:t>
            </a:r>
          </a:p>
          <a:p>
            <a:pPr algn="ctr"/>
            <a:r>
              <a:rPr lang="ru-RU" dirty="0" smtClean="0"/>
              <a:t>10,13 миллионов рублей.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B3067F-00D0-45C5-8650-514E80C2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58B3067F-00D0-45C5-8650-514E80C2CE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27815B-A193-4542-B25E-D7DAB87E4A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7927815B-A193-4542-B25E-D7DAB87E4A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F9AFAB9-321E-42C2-8D3D-1A51039689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4F9AFAB9-321E-42C2-8D3D-1A51039689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9B2AA78-C949-41E2-B350-DDFE08771C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E9B2AA78-C949-41E2-B350-DDFE08771C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173068282"/>
              </p:ext>
            </p:extLst>
          </p:nvPr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963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928688"/>
            <a:ext cx="9144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Выборы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Президента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Российской Федерации</a:t>
            </a:r>
            <a:endParaRPr lang="ru-RU" sz="3600" dirty="0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727365228"/>
              </p:ext>
            </p:extLst>
          </p:nvPr>
        </p:nvGraphicFramePr>
        <p:xfrm>
          <a:off x="1259632" y="2129017"/>
          <a:ext cx="710257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64199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0d7c4772a944d224c28fb2865804951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68" y="997563"/>
            <a:ext cx="8892594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Герб__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9241" y="5100490"/>
            <a:ext cx="1722343" cy="11345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1309" y="6395807"/>
            <a:ext cx="247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г.Ипатово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61253" y="6208251"/>
            <a:ext cx="1488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аул. Нижний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Барханчак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95736" y="6330443"/>
            <a:ext cx="1619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с.Золотаревка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99241" y="6330443"/>
            <a:ext cx="2046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с.Большая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Джалга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94" y="5094279"/>
            <a:ext cx="1819880" cy="12361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057" y="5094280"/>
            <a:ext cx="1814927" cy="11752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0742" y="5097210"/>
            <a:ext cx="1607166" cy="111104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558800" y="6191943"/>
            <a:ext cx="1255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с.Большая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Джалга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0640" y="5128412"/>
            <a:ext cx="1457664" cy="113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5084" y="4077072"/>
            <a:ext cx="893282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Объекты недвижимости, предлагаемые инвесторам для размещения производственных и иных объектов.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09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2208469"/>
            <a:ext cx="9031345" cy="46253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087" y="834588"/>
            <a:ext cx="903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Задолженность по имущественным налогам увеличена </a:t>
            </a:r>
          </a:p>
          <a:p>
            <a:pPr algn="ctr"/>
            <a:r>
              <a:rPr lang="ru-RU" sz="2400" b="1" dirty="0" smtClean="0"/>
              <a:t>на 18 процентов  (16,4 млн. рублей против 13,9 млн. рублей в 2016 году.)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482778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6979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94896"/>
            <a:ext cx="91440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социально –культурной сферы района составил 978,14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рублей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(77,6% в общем объеме расходов местного бюджета)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633575537"/>
              </p:ext>
            </p:extLst>
          </p:nvPr>
        </p:nvGraphicFramePr>
        <p:xfrm>
          <a:off x="0" y="2924945"/>
          <a:ext cx="4572000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3193642308"/>
              </p:ext>
            </p:extLst>
          </p:nvPr>
        </p:nvGraphicFramePr>
        <p:xfrm>
          <a:off x="4572001" y="2924945"/>
          <a:ext cx="4571999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660232" y="1968447"/>
            <a:ext cx="14103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45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2016</a:t>
            </a:r>
            <a:endParaRPr lang="ru-RU" sz="45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1995545"/>
            <a:ext cx="135165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45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2017</a:t>
            </a:r>
            <a:endParaRPr lang="ru-RU" sz="45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rial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932040" y="4113854"/>
            <a:ext cx="1728192" cy="432048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06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6979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63196" y="4365104"/>
            <a:ext cx="290880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prstClr val="white"/>
                </a:solidFill>
              </a:rPr>
              <a:t>Общий объем финансирования  отрасли «Образование» -554,44 млн. рублей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5292080" y="4437112"/>
            <a:ext cx="3510260" cy="914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prstClr val="white"/>
                </a:solidFill>
              </a:rPr>
              <a:t> в том числе средства </a:t>
            </a:r>
            <a:r>
              <a:rPr lang="ru-RU" sz="1600" dirty="0">
                <a:solidFill>
                  <a:prstClr val="white"/>
                </a:solidFill>
              </a:rPr>
              <a:t>бюджета Ставропольского края – </a:t>
            </a:r>
            <a:r>
              <a:rPr lang="ru-RU" sz="1600" dirty="0" smtClean="0">
                <a:solidFill>
                  <a:prstClr val="white"/>
                </a:solidFill>
              </a:rPr>
              <a:t>306,3 </a:t>
            </a:r>
            <a:r>
              <a:rPr lang="ru-RU" sz="1600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63197" y="5517232"/>
            <a:ext cx="290880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prstClr val="white"/>
                </a:solidFill>
              </a:rPr>
              <a:t>Общий объем финансирования  отрасли «Образование»  -598,17 млн. рублей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92080" y="5445224"/>
            <a:ext cx="3528392" cy="986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prstClr val="white"/>
                </a:solidFill>
              </a:rPr>
              <a:t> в том числе средства </a:t>
            </a:r>
            <a:r>
              <a:rPr lang="ru-RU" sz="1600" dirty="0" smtClean="0">
                <a:solidFill>
                  <a:prstClr val="white"/>
                </a:solidFill>
              </a:rPr>
              <a:t> </a:t>
            </a:r>
            <a:r>
              <a:rPr lang="ru-RU" sz="1600" dirty="0">
                <a:solidFill>
                  <a:prstClr val="white"/>
                </a:solidFill>
              </a:rPr>
              <a:t>бюджета Ставропольского края – </a:t>
            </a:r>
            <a:r>
              <a:rPr lang="ru-RU" sz="1600" dirty="0" smtClean="0">
                <a:solidFill>
                  <a:prstClr val="white"/>
                </a:solidFill>
              </a:rPr>
              <a:t>331,2 </a:t>
            </a:r>
            <a:r>
              <a:rPr lang="ru-RU" sz="1600" dirty="0">
                <a:solidFill>
                  <a:prstClr val="white"/>
                </a:solidFill>
              </a:rPr>
              <a:t>млн. рублей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3565" y="4429889"/>
            <a:ext cx="14103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5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2016</a:t>
            </a:r>
            <a:endParaRPr lang="ru-RU" sz="45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895" y="5517232"/>
            <a:ext cx="135165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5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2017</a:t>
            </a:r>
            <a:endParaRPr lang="ru-RU" sz="45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rial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179512" y="1196752"/>
            <a:ext cx="3755134" cy="26135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995936" y="1412776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«…современное, качественное образование должно быть доступно для каждого ребенка…»</a:t>
            </a:r>
            <a:endParaRPr lang="ru-RU" altLang="ru-RU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571999" y="5697634"/>
            <a:ext cx="71081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02237"/>
            <a:ext cx="72008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вальная выноска 14"/>
          <p:cNvSpPr/>
          <p:nvPr/>
        </p:nvSpPr>
        <p:spPr>
          <a:xfrm>
            <a:off x="4427984" y="3356992"/>
            <a:ext cx="1944216" cy="828672"/>
          </a:xfrm>
          <a:prstGeom prst="wedgeEllipseCallout">
            <a:avLst>
              <a:gd name="adj1" fmla="val -57198"/>
              <a:gd name="adj2" fmla="val 3041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Темп роста 107,9%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700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8003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30200" y="2363788"/>
            <a:ext cx="7265988" cy="461665"/>
          </a:xfrm>
          <a:prstGeom prst="rect">
            <a:avLst/>
          </a:prstGeom>
          <a:solidFill>
            <a:srgbClr val="CC66FF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92075" lvl="1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cs typeface="Arial" charset="0"/>
              </a:rPr>
              <a:t>Выполнены ремонтные работы в 23 организациях </a:t>
            </a:r>
            <a:endParaRPr lang="ru-RU" altLang="ru-RU" sz="2400" dirty="0" smtClean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29" y="785813"/>
            <a:ext cx="8972096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В рамках реализации мероприятий  </a:t>
            </a:r>
            <a:r>
              <a:rPr lang="ru-RU" sz="2400" b="1" dirty="0" smtClean="0">
                <a:solidFill>
                  <a:prstClr val="white"/>
                </a:solidFill>
              </a:rPr>
              <a:t>по укреплению материально –технической базы и проведению ремонтных работ в образовательных учреждениях </a:t>
            </a:r>
            <a:r>
              <a:rPr lang="ru-RU" sz="2400" b="1" dirty="0">
                <a:solidFill>
                  <a:prstClr val="white"/>
                </a:solidFill>
              </a:rPr>
              <a:t>района освоено всего </a:t>
            </a:r>
            <a:r>
              <a:rPr lang="ru-RU" sz="2400" b="1" dirty="0" smtClean="0">
                <a:solidFill>
                  <a:prstClr val="white"/>
                </a:solidFill>
              </a:rPr>
              <a:t>11 </a:t>
            </a:r>
            <a:r>
              <a:rPr lang="ru-RU" sz="2400" b="1" dirty="0">
                <a:solidFill>
                  <a:prstClr val="white"/>
                </a:solidFill>
              </a:rPr>
              <a:t>млн. </a:t>
            </a:r>
            <a:r>
              <a:rPr lang="ru-RU" sz="2400" b="1" dirty="0" smtClean="0">
                <a:solidFill>
                  <a:prstClr val="white"/>
                </a:solidFill>
              </a:rPr>
              <a:t>рублей ( в 2016 году – 5,6 млн. руб.), </a:t>
            </a:r>
            <a:r>
              <a:rPr lang="ru-RU" sz="2400" b="1" dirty="0">
                <a:solidFill>
                  <a:prstClr val="white"/>
                </a:solidFill>
              </a:rPr>
              <a:t>в том числе: </a:t>
            </a: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rot="10800000">
            <a:off x="395536" y="2996950"/>
            <a:ext cx="8417496" cy="3672409"/>
          </a:xfrm>
          <a:prstGeom prst="wedgeRoundRectCallout">
            <a:avLst>
              <a:gd name="adj1" fmla="val -74"/>
              <a:gd name="adj2" fmla="val 5419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8010" name="Прямоугольник 8"/>
          <p:cNvSpPr>
            <a:spLocks noChangeArrowheads="1"/>
          </p:cNvSpPr>
          <p:nvPr/>
        </p:nvSpPr>
        <p:spPr bwMode="auto">
          <a:xfrm>
            <a:off x="522288" y="3212976"/>
            <a:ext cx="4409752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dirty="0" smtClean="0">
              <a:latin typeface="Times New Roman" pitchFamily="18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latin typeface="Times New Roman" pitchFamily="18" charset="0"/>
                <a:cs typeface="Arial" charset="0"/>
              </a:rPr>
              <a:t>-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ЦРР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1 «Светлячок» г. Ипатово,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с№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«Ручеёк» г. Ипатово,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6 «Сказка» г. Ипатово,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№16 «Родничок» с.Добровольное,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21 «Улыбка» с.Тахта,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22 «Огонёк» г. Ипатово,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11 «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Аленушка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Красная Поляна,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2 «Огонёк» г. Ипатово,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с№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13 «Ручеек»  </a:t>
            </a:r>
            <a:r>
              <a:rPr lang="ru-RU" alt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аул.Малый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Барханчак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с№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22 «Сказка» с.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Кевсала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9 «Солнышко» 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alt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Винодельненский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ЦРР 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/с № 7 «</a:t>
            </a:r>
            <a:r>
              <a:rPr lang="ru-RU" altLang="ru-RU" sz="1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alt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г. Ипатово.</a:t>
            </a:r>
          </a:p>
        </p:txBody>
      </p:sp>
      <p:sp>
        <p:nvSpPr>
          <p:cNvPr id="128011" name="Прямоугольник 9"/>
          <p:cNvSpPr>
            <a:spLocks noChangeArrowheads="1"/>
          </p:cNvSpPr>
          <p:nvPr/>
        </p:nvSpPr>
        <p:spPr bwMode="auto">
          <a:xfrm>
            <a:off x="2541588" y="690563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i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-</a:t>
            </a:r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28012" name="TextBox 10"/>
          <p:cNvSpPr txBox="1">
            <a:spLocks noChangeArrowheads="1"/>
          </p:cNvSpPr>
          <p:nvPr/>
        </p:nvSpPr>
        <p:spPr bwMode="auto">
          <a:xfrm>
            <a:off x="971600" y="2996952"/>
            <a:ext cx="213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Детские сады:</a:t>
            </a:r>
          </a:p>
        </p:txBody>
      </p:sp>
      <p:sp>
        <p:nvSpPr>
          <p:cNvPr id="128014" name="Прямоугольник 13"/>
          <p:cNvSpPr>
            <a:spLocks noChangeArrowheads="1"/>
          </p:cNvSpPr>
          <p:nvPr/>
        </p:nvSpPr>
        <p:spPr bwMode="auto">
          <a:xfrm>
            <a:off x="4860032" y="3573016"/>
            <a:ext cx="3816424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i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3 с. Октябрьское, </a:t>
            </a:r>
            <a:endParaRPr lang="ru-RU" altLang="ru-RU" sz="14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i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5 п. Красочный , </a:t>
            </a:r>
            <a:endParaRPr lang="ru-RU" altLang="ru-RU" sz="14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МБОУ СОШ № 1 г. Ипатово , </a:t>
            </a:r>
            <a:endParaRPr lang="ru-RU" altLang="ru-RU" sz="16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МБОУ СОШ № 6 г. Ипатово 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10 п. Большевик, </a:t>
            </a:r>
            <a:endParaRPr lang="ru-RU" altLang="ru-RU" sz="16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ООШ № 2 с. Большая Джалга 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13 п. </a:t>
            </a:r>
            <a:r>
              <a:rPr lang="ru-RU" altLang="ru-RU" sz="1600" dirty="0" err="1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Винодельненский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, </a:t>
            </a:r>
            <a:endParaRPr lang="ru-RU" altLang="ru-RU" sz="16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18 с. Добровольное, </a:t>
            </a:r>
            <a:endParaRPr lang="ru-RU" altLang="ru-RU" sz="16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МКОУ СОШ № 4 с. </a:t>
            </a:r>
            <a:r>
              <a:rPr lang="ru-RU" altLang="ru-RU" sz="1600" dirty="0" err="1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Золотаревка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, </a:t>
            </a:r>
            <a:endParaRPr lang="ru-RU" altLang="ru-RU" sz="16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МБОУ СОШ № 14 г. Ипатово 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МБОУ СОШ № 22 г. Ипатово 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ru-RU" sz="1600" dirty="0" smtClean="0">
              <a:solidFill>
                <a:srgbClr val="0000FF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49141"/>
            <a:ext cx="20113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966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902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0994" y="980728"/>
            <a:ext cx="841747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В рамках реализации мероприятий  </a:t>
            </a:r>
            <a:r>
              <a:rPr lang="ru-RU" sz="2400" b="1" dirty="0" smtClean="0">
                <a:solidFill>
                  <a:prstClr val="white"/>
                </a:solidFill>
              </a:rPr>
              <a:t>по пожарной </a:t>
            </a:r>
            <a:r>
              <a:rPr lang="ru-RU" sz="2400" b="1" dirty="0">
                <a:solidFill>
                  <a:prstClr val="white"/>
                </a:solidFill>
              </a:rPr>
              <a:t>безопасности образовательных учреждений района всего освоено </a:t>
            </a:r>
            <a:r>
              <a:rPr lang="ru-RU" sz="2400" b="1" dirty="0" smtClean="0">
                <a:solidFill>
                  <a:prstClr val="white"/>
                </a:solidFill>
              </a:rPr>
              <a:t>4,6 </a:t>
            </a:r>
            <a:r>
              <a:rPr lang="ru-RU" sz="2400" b="1" dirty="0">
                <a:solidFill>
                  <a:prstClr val="white"/>
                </a:solidFill>
              </a:rPr>
              <a:t>млн. </a:t>
            </a:r>
            <a:r>
              <a:rPr lang="ru-RU" sz="2400" b="1" dirty="0" smtClean="0">
                <a:solidFill>
                  <a:prstClr val="white"/>
                </a:solidFill>
              </a:rPr>
              <a:t>рублей (в 2016 г. - 2,7 млн. руб.), </a:t>
            </a:r>
            <a:r>
              <a:rPr lang="ru-RU" sz="2400" b="1" dirty="0">
                <a:solidFill>
                  <a:prstClr val="white"/>
                </a:solidFill>
              </a:rPr>
              <a:t>в том числе: </a:t>
            </a:r>
          </a:p>
        </p:txBody>
      </p:sp>
      <p:pic>
        <p:nvPicPr>
          <p:cNvPr id="129031" name="Рисунок 10" descr="fireextinguishers1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852738"/>
            <a:ext cx="1701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8313" y="2276872"/>
            <a:ext cx="6042025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</a:rPr>
              <a:t>Произведена обработка огнезащитным составом деревянных конструкций зданий в 9-ти образовательных организациях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56992"/>
            <a:ext cx="6048672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-МБ ДОУ ЦРР 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/с № 1 «Светлячок» г. Ипатово,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МБ ДОУ  ЦРР 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с№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7 «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г. Ипатово 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/с № 26 «Сказка» 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с.Золотаревка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МБУ ДО ЦДО г.Ипатово,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МКОУ СОШ №7 пос. Советское Руно,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СОШ № 14 г. Ипатово 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МКОУ СОШ №11 с. Первомайское,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МКОУ СОШ №12 с. </a:t>
            </a:r>
            <a:r>
              <a:rPr lang="ru-RU" alt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Бурукшун</a:t>
            </a: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МБОУ СОШ № 9 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с.Кевсала</a:t>
            </a: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ru-RU" alt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9034" name="Rectangle 1"/>
          <p:cNvSpPr>
            <a:spLocks noChangeArrowheads="1"/>
          </p:cNvSpPr>
          <p:nvPr/>
        </p:nvSpPr>
        <p:spPr bwMode="auto">
          <a:xfrm>
            <a:off x="0" y="74613"/>
            <a:ext cx="328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srgbClr val="0000FF"/>
                </a:solidFill>
                <a:latin typeface="Arial" charset="0"/>
                <a:cs typeface="Arial" charset="0"/>
              </a:rPr>
              <a:t>–</a:t>
            </a:r>
            <a:r>
              <a:rPr lang="ru-RU" altLang="ru-RU" sz="140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95536" y="6021288"/>
            <a:ext cx="8280151" cy="554038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</a:rPr>
              <a:t>Объем освоенных средств составил </a:t>
            </a:r>
            <a:r>
              <a:rPr lang="ru-RU" sz="2400" dirty="0" smtClean="0">
                <a:solidFill>
                  <a:prstClr val="white"/>
                </a:solidFill>
              </a:rPr>
              <a:t>351,4 </a:t>
            </a:r>
            <a:r>
              <a:rPr lang="ru-RU" sz="2400" dirty="0">
                <a:solidFill>
                  <a:prstClr val="white"/>
                </a:solidFill>
              </a:rPr>
              <a:t>тысяч 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1977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902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0994" y="980728"/>
            <a:ext cx="841747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В рамках реализации мероприятий </a:t>
            </a:r>
            <a:r>
              <a:rPr lang="ru-RU" sz="2400" b="1" dirty="0" smtClean="0">
                <a:solidFill>
                  <a:prstClr val="white"/>
                </a:solidFill>
              </a:rPr>
              <a:t>по </a:t>
            </a:r>
            <a:r>
              <a:rPr lang="ru-RU" sz="2400" b="1" dirty="0">
                <a:solidFill>
                  <a:prstClr val="white"/>
                </a:solidFill>
              </a:rPr>
              <a:t>пожарной безопасности образовательных учреждений района всего освоено </a:t>
            </a:r>
            <a:r>
              <a:rPr lang="ru-RU" sz="2400" b="1" dirty="0" smtClean="0">
                <a:solidFill>
                  <a:prstClr val="white"/>
                </a:solidFill>
              </a:rPr>
              <a:t>4,6 </a:t>
            </a:r>
            <a:r>
              <a:rPr lang="ru-RU" sz="2400" b="1" dirty="0">
                <a:solidFill>
                  <a:prstClr val="white"/>
                </a:solidFill>
              </a:rPr>
              <a:t>млн. </a:t>
            </a:r>
            <a:r>
              <a:rPr lang="ru-RU" sz="2400" b="1" dirty="0" smtClean="0">
                <a:solidFill>
                  <a:prstClr val="white"/>
                </a:solidFill>
              </a:rPr>
              <a:t>рублей (в 2016 г. - 2,7 млн. руб.), </a:t>
            </a:r>
            <a:r>
              <a:rPr lang="ru-RU" sz="2400" b="1" dirty="0">
                <a:solidFill>
                  <a:prstClr val="white"/>
                </a:solidFill>
              </a:rPr>
              <a:t>в том числе: </a:t>
            </a:r>
          </a:p>
        </p:txBody>
      </p:sp>
      <p:pic>
        <p:nvPicPr>
          <p:cNvPr id="129031" name="Рисунок 10" descr="fireextinguishers1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852738"/>
            <a:ext cx="1701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420888"/>
            <a:ext cx="6256089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</a:rPr>
              <a:t>Приобретены средства пожаротушения, произведен ремонт и испытание наружных эвакуационных и пожарных лестниц на зданиях </a:t>
            </a:r>
            <a:r>
              <a:rPr lang="ru-RU" sz="2400" b="1" dirty="0">
                <a:solidFill>
                  <a:prstClr val="black"/>
                </a:solidFill>
              </a:rPr>
              <a:t>в 5-ти организациях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77072"/>
            <a:ext cx="6256089" cy="1855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 smtClean="0">
              <a:solidFill>
                <a:prstClr val="white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/с №16 «Родничок» с.Добровольное,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 ДОУ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/с № 21 «Улыбка» с.Тахта,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 ДОУ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с№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22 «Сказка» с.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Кевсала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МБ ДОУ ЦРР - </a:t>
            </a:r>
            <a:r>
              <a:rPr lang="ru-RU" altLang="ru-RU" sz="20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д</a:t>
            </a: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/</a:t>
            </a:r>
            <a:r>
              <a:rPr lang="ru-RU" altLang="ru-RU" sz="20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с№</a:t>
            </a: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7 </a:t>
            </a:r>
            <a:r>
              <a:rPr lang="ru-RU" altLang="ru-RU" sz="2000" dirty="0" smtClean="0">
                <a:solidFill>
                  <a:prstClr val="white"/>
                </a:solidFill>
              </a:rPr>
              <a:t>«</a:t>
            </a:r>
            <a:r>
              <a:rPr lang="ru-RU" altLang="ru-RU" sz="20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Дюймовочка</a:t>
            </a:r>
            <a:r>
              <a:rPr lang="ru-RU" altLang="ru-RU" sz="2000" dirty="0" smtClean="0">
                <a:solidFill>
                  <a:prstClr val="white"/>
                </a:solidFill>
              </a:rPr>
              <a:t>»</a:t>
            </a: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г. Ипатово ,</a:t>
            </a:r>
            <a:endParaRPr lang="ru-RU" altLang="ru-RU" sz="2000" dirty="0" smtClean="0">
              <a:solidFill>
                <a:prstClr val="white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-МБ ДОУ ЦРР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/с № 1 «Светлячок» г. Ипатово.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            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29034" name="Rectangle 1"/>
          <p:cNvSpPr>
            <a:spLocks noChangeArrowheads="1"/>
          </p:cNvSpPr>
          <p:nvPr/>
        </p:nvSpPr>
        <p:spPr bwMode="auto">
          <a:xfrm>
            <a:off x="0" y="74613"/>
            <a:ext cx="328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srgbClr val="0000FF"/>
                </a:solidFill>
                <a:latin typeface="Arial" charset="0"/>
                <a:cs typeface="Arial" charset="0"/>
              </a:rPr>
              <a:t>–</a:t>
            </a:r>
            <a:r>
              <a:rPr lang="ru-RU" altLang="ru-RU" sz="140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95536" y="6118225"/>
            <a:ext cx="8353177" cy="554038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</a:rPr>
              <a:t>Объем освоенных средств составил </a:t>
            </a:r>
            <a:r>
              <a:rPr lang="ru-RU" sz="2400" dirty="0" smtClean="0">
                <a:solidFill>
                  <a:prstClr val="white"/>
                </a:solidFill>
              </a:rPr>
              <a:t> 112,9 тысяч </a:t>
            </a:r>
            <a:r>
              <a:rPr lang="ru-RU" sz="2400" dirty="0">
                <a:solidFill>
                  <a:prstClr val="white"/>
                </a:solidFill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1977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0051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0864" y="785813"/>
            <a:ext cx="8693649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В рамках реализации мероприятий по пожарной безопасности образовательных учреждений района всего освоено 4,6 млн. рублей (в 2016 г. - 2,7 млн. руб.), в том числе: 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1137" y="2101850"/>
            <a:ext cx="869337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prstClr val="black"/>
                </a:solidFill>
                <a:cs typeface="Arial" charset="0"/>
              </a:rPr>
              <a:t>Выполнен ремонт источников противопожарного водоснабжения в 5-ти  образовательных организациях, </a:t>
            </a:r>
            <a:r>
              <a:rPr lang="ru-RU" b="1" dirty="0" smtClean="0">
                <a:solidFill>
                  <a:prstClr val="black"/>
                </a:solidFill>
                <a:cs typeface="Arial" charset="0"/>
              </a:rPr>
              <a:t>в том числе:</a:t>
            </a:r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30056" name="Рисунок 10" descr="fireextinguishers1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1701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процесс 1"/>
          <p:cNvSpPr/>
          <p:nvPr/>
        </p:nvSpPr>
        <p:spPr>
          <a:xfrm>
            <a:off x="539552" y="3068960"/>
            <a:ext cx="5184576" cy="1224136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Детские сады: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5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МК ДОУ 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д</a:t>
            </a: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/с № 19 «Солнышко» с. Октябрьское</a:t>
            </a:r>
            <a:endParaRPr lang="ru-RU" altLang="ru-RU" dirty="0" smtClean="0">
              <a:solidFill>
                <a:prstClr val="white"/>
              </a:solidFill>
              <a:latin typeface="Calibri" panose="020F0502020204030204" pitchFamily="34" charset="0"/>
              <a:cs typeface="Aharoni" pitchFamily="2" charset="-79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-МБ ДОУ ЦРР - д/с№ 7 </a:t>
            </a:r>
            <a:r>
              <a:rPr lang="ru-RU" altLang="ru-RU" dirty="0" smtClean="0">
                <a:solidFill>
                  <a:prstClr val="white"/>
                </a:solidFill>
                <a:cs typeface="Aharoni" pitchFamily="2" charset="-79"/>
              </a:rPr>
              <a:t>«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Дюймовочка</a:t>
            </a:r>
            <a:r>
              <a:rPr lang="ru-RU" altLang="ru-RU" dirty="0" smtClean="0">
                <a:solidFill>
                  <a:prstClr val="white"/>
                </a:solidFill>
                <a:cs typeface="Aharoni" pitchFamily="2" charset="-79"/>
              </a:rPr>
              <a:t>»</a:t>
            </a: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Aharoni" pitchFamily="2" charset="-79"/>
              </a:rPr>
              <a:t> г. Ипатово.</a:t>
            </a:r>
            <a:endParaRPr lang="ru-RU" altLang="ru-RU" dirty="0" smtClean="0">
              <a:solidFill>
                <a:prstClr val="white"/>
              </a:solidFill>
              <a:cs typeface="Aharoni" pitchFamily="2" charset="-79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5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  <a:endParaRPr lang="ru-RU" altLang="ru-RU" sz="15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293096"/>
            <a:ext cx="5184576" cy="1368152"/>
          </a:xfrm>
          <a:prstGeom prst="rect">
            <a:avLst/>
          </a:prstGeom>
          <a:solidFill>
            <a:srgbClr val="DCA3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ШКОЛЫ: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-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МБОУ СОШ № 1 г. Ипатово;</a:t>
            </a:r>
            <a:r>
              <a:rPr lang="ru-RU" altLang="ru-RU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-МБОУ 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</a:rPr>
              <a:t>СОШ № 6 г. Ипатово 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-МБОУ СОШ №2 с. Большая Джалга</a:t>
            </a:r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67544" y="5877272"/>
            <a:ext cx="8193088" cy="554038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</a:rPr>
              <a:t>Объем освоенных средств составил </a:t>
            </a:r>
            <a:r>
              <a:rPr lang="ru-RU" sz="2400" dirty="0" smtClean="0">
                <a:solidFill>
                  <a:prstClr val="white"/>
                </a:solidFill>
              </a:rPr>
              <a:t> 513,4 тысяч </a:t>
            </a:r>
            <a:r>
              <a:rPr lang="ru-RU" sz="2400" dirty="0">
                <a:solidFill>
                  <a:prstClr val="white"/>
                </a:solidFill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299753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107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0994" y="980728"/>
            <a:ext cx="841747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В рамках реализации мероприятий  </a:t>
            </a:r>
            <a:r>
              <a:rPr lang="ru-RU" sz="2400" b="1" dirty="0" smtClean="0">
                <a:solidFill>
                  <a:prstClr val="white"/>
                </a:solidFill>
              </a:rPr>
              <a:t>по пожарной </a:t>
            </a:r>
            <a:r>
              <a:rPr lang="ru-RU" sz="2400" b="1" dirty="0">
                <a:solidFill>
                  <a:prstClr val="white"/>
                </a:solidFill>
              </a:rPr>
              <a:t>безопасности образовательных учреждений района всего освоено 4,6 млн. рублей (в 2016 г. - 2,7 млн. руб.), в том числе: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9063" y="2498684"/>
            <a:ext cx="8439401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prstClr val="black"/>
                </a:solidFill>
                <a:cs typeface="Arial" charset="0"/>
              </a:rPr>
              <a:t>Выполнена установка ПАК «Стрелец –Мониторинг» в </a:t>
            </a:r>
            <a:r>
              <a:rPr lang="ru-RU" sz="2000" b="1" dirty="0" smtClean="0">
                <a:solidFill>
                  <a:prstClr val="black"/>
                </a:solidFill>
                <a:cs typeface="Arial" charset="0"/>
              </a:rPr>
              <a:t>19 образовательных учреждениях (20 единиц):</a:t>
            </a:r>
            <a:endParaRPr lang="ru-RU" sz="20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3194373"/>
            <a:ext cx="4176464" cy="358383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Детские сады: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ДОУ ЦРР д/с № 7 «</a:t>
            </a:r>
            <a:r>
              <a:rPr lang="ru-RU" alt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г.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ЦРР д/с № 1 «Светлячок» г. 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-МБ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ДОУ д/с№ 3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«Ласточка»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д/с№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«Березка»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д/с№ 5 «Ручеёк» г. 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МБ ДОУ д/с № 6 «Сказка» г. Ипатово,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д/с№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 «Непоседа»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Ипатово,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 ДОУ д/с№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 «Радуга» 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Ипатово.</a:t>
            </a:r>
            <a:endParaRPr lang="ru-RU" alt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3970" y="3169816"/>
            <a:ext cx="3462526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73970" y="3320147"/>
            <a:ext cx="3549393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ШКОЛЫ:</a:t>
            </a:r>
          </a:p>
          <a:p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</a:t>
            </a: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СОШ № 2 с. Большая Джалга </a:t>
            </a: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-МКОУ СОШ №3 с. Октябрьское,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СОШ №4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с.Золотаревка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-МКОУ СОШ №5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пос.Красочный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СОШ №7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пос.Советское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руно,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МБОУ СОШ №9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с.Кевсала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СОШ №10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пос.Большевик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,</a:t>
            </a: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endParaRPr lang="ru-RU" altLang="ru-RU" sz="1600" dirty="0" smtClean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МБОУ </a:t>
            </a: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СОШ № 14 г. Ипатово , </a:t>
            </a:r>
            <a:endParaRPr lang="ru-RU" altLang="ru-RU" sz="1600" dirty="0" smtClean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</a:t>
            </a: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СОШ № 18 с. Добровольное, </a:t>
            </a:r>
            <a:endParaRPr lang="ru-RU" altLang="ru-RU" sz="1600" dirty="0" smtClean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МКОУ СОШ №15 </a:t>
            </a:r>
            <a:r>
              <a:rPr lang="ru-RU" altLang="ru-RU" sz="1600" dirty="0" err="1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с.Лиман</a:t>
            </a:r>
            <a:r>
              <a:rPr lang="ru-RU" altLang="ru-RU" sz="1600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МОУ ДОД «Центр дополнительного образования</a:t>
            </a:r>
            <a:endParaRPr lang="ru-RU" altLang="ru-RU" sz="1600" dirty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  <a:p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602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926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742516175"/>
              </p:ext>
            </p:extLst>
          </p:nvPr>
        </p:nvGraphicFramePr>
        <p:xfrm>
          <a:off x="428596" y="1714488"/>
          <a:ext cx="8286808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330994" y="4293096"/>
            <a:ext cx="2357437" cy="2483672"/>
          </a:xfrm>
          <a:prstGeom prst="roundRect">
            <a:avLst>
              <a:gd name="adj" fmla="val 199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-МБОУ СОШ №14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 Ипатово</a:t>
            </a:r>
          </a:p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-МБ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ДОУ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ЦРР - д/с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1 «Светлячок» г. Ипатово</a:t>
            </a: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3789040"/>
            <a:ext cx="3672409" cy="2880320"/>
          </a:xfrm>
          <a:prstGeom prst="roundRect">
            <a:avLst>
              <a:gd name="adj" fmla="val 199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-МКОУ ООШ №3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с.Большая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Джалга,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-МКОУ СОШ №5 пос. Красочный,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-МКОУ СОШ №10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с.Большевик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defRPr/>
            </a:pPr>
            <a:r>
              <a:rPr lang="ru-RU" sz="1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МКОУ СОШ №12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с.Бурукшун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-МКОУ </a:t>
            </a:r>
            <a:r>
              <a:rPr lang="ru-RU" sz="1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СОШ №13 пос.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Винодельненский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defRPr/>
            </a:pPr>
            <a:r>
              <a:rPr lang="ru-RU" sz="1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МКОУ СОШ №17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с.Лесная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Дача,</a:t>
            </a:r>
          </a:p>
          <a:p>
            <a:pPr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-МК ДОУ д/с №13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а.Малый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Барханчак</a:t>
            </a:r>
            <a:r>
              <a:rPr lang="ru-RU" sz="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831" y="620688"/>
            <a:ext cx="8724900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1" y="4509120"/>
            <a:ext cx="2273672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037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593526392"/>
              </p:ext>
            </p:extLst>
          </p:nvPr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963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549831724"/>
              </p:ext>
            </p:extLst>
          </p:nvPr>
        </p:nvGraphicFramePr>
        <p:xfrm>
          <a:off x="899592" y="2204864"/>
          <a:ext cx="763284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99592" y="1124744"/>
            <a:ext cx="72104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76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5171" name="Рисунок 4" descr="Герб__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12873" y="2695190"/>
            <a:ext cx="5851525" cy="923330"/>
          </a:xfrm>
          <a:prstGeom prst="rect">
            <a:avLst/>
          </a:prstGeom>
          <a:solidFill>
            <a:srgbClr val="CC66FF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в двух  организациях на сумму 200,0 тыс. рублей: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 школе 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пос.Советское</a:t>
            </a: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 руно (МКОУ СОШ № 7)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 в детском саду 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г.Ипатово</a:t>
            </a: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Arial" charset="0"/>
              </a:rPr>
              <a:t> (МК ДОУ д/с № 6 «Сказка»);</a:t>
            </a:r>
            <a:endParaRPr lang="ru-RU" altLang="ru-RU" dirty="0" smtClean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1788" y="1750627"/>
            <a:ext cx="6929486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Отремонтированы ограждения</a:t>
            </a:r>
            <a:endParaRPr lang="ru-RU" b="1" dirty="0">
              <a:solidFill>
                <a:prstClr val="white"/>
              </a:solidFill>
            </a:endParaRPr>
          </a:p>
        </p:txBody>
      </p:sp>
      <p:pic>
        <p:nvPicPr>
          <p:cNvPr id="8" name="Рисунок 7" descr="P1030003.JPG"/>
          <p:cNvPicPr>
            <a:picLocks noChangeAspect="1"/>
          </p:cNvPicPr>
          <p:nvPr/>
        </p:nvPicPr>
        <p:blipFill>
          <a:blip r:embed="rId8" cstate="screen">
            <a:extLst/>
          </a:blip>
          <a:stretch>
            <a:fillRect/>
          </a:stretch>
        </p:blipFill>
        <p:spPr>
          <a:xfrm>
            <a:off x="6301125" y="2214784"/>
            <a:ext cx="2700000" cy="1432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Front"/>
            <a:lightRig rig="threePt" dir="t"/>
          </a:scene3d>
        </p:spPr>
      </p:pic>
      <p:sp>
        <p:nvSpPr>
          <p:cNvPr id="9" name="Прямоугольник 8"/>
          <p:cNvSpPr/>
          <p:nvPr/>
        </p:nvSpPr>
        <p:spPr>
          <a:xfrm>
            <a:off x="312873" y="3793395"/>
            <a:ext cx="8658104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Проведено устройство освещения территории образовательных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организаций, освоено 168 тыс. рублей </a:t>
            </a:r>
            <a:endParaRPr lang="ru-RU" sz="16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2873" y="4941168"/>
            <a:ext cx="5168928" cy="1477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В школе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№4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с.Золотаревка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(МБОУ СОШ №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4 )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В трех детских садах: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г.Ипатово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(МБ ДОУ д/с №3 «Ласточка»),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Первомайское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(МК ДОУ д/с №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17 «Солнышко»),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с.Тахта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( МК ДОУ д/с № 21 «Улыбка») </a:t>
            </a:r>
            <a:r>
              <a:rPr lang="ru-RU" dirty="0">
                <a:solidFill>
                  <a:prstClr val="black"/>
                </a:solidFill>
                <a:cs typeface="Arial" charset="0"/>
              </a:rPr>
              <a:t>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126903" y="4378170"/>
            <a:ext cx="1798638" cy="56299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1788" y="879474"/>
            <a:ext cx="8560692" cy="7493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white"/>
                </a:solidFill>
              </a:rPr>
              <a:t>Мероприятия по </a:t>
            </a:r>
            <a:r>
              <a:rPr lang="ru-RU" b="1" dirty="0">
                <a:solidFill>
                  <a:prstClr val="white"/>
                </a:solidFill>
              </a:rPr>
              <a:t>профилактике терроризма и </a:t>
            </a:r>
            <a:r>
              <a:rPr lang="ru-RU" b="1" dirty="0" smtClean="0">
                <a:solidFill>
                  <a:prstClr val="white"/>
                </a:solidFill>
              </a:rPr>
              <a:t>экстремизма с объемом освоенных средств в размере 3,1 млн. рублей, в том числе: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14865" y="4941168"/>
            <a:ext cx="2880320" cy="14671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Установлены 5 систем видеонаблюдения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277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6151" y="4289106"/>
            <a:ext cx="24511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9267" name="Рисунок 4" descr="Герб__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57250"/>
            <a:ext cx="9144000" cy="7080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prstClr val="white"/>
                </a:solidFill>
              </a:rPr>
              <a:t>В целях укрепления материально-технической базы произведена замена </a:t>
            </a:r>
            <a:r>
              <a:rPr lang="ru-RU" sz="2000" dirty="0" smtClean="0">
                <a:solidFill>
                  <a:prstClr val="white"/>
                </a:solidFill>
              </a:rPr>
              <a:t>494 </a:t>
            </a:r>
            <a:r>
              <a:rPr lang="ru-RU" sz="2000" dirty="0">
                <a:solidFill>
                  <a:prstClr val="white"/>
                </a:solidFill>
              </a:rPr>
              <a:t>деревянных оконных блоков на металлопластиковые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535915152"/>
              </p:ext>
            </p:extLst>
          </p:nvPr>
        </p:nvGraphicFramePr>
        <p:xfrm>
          <a:off x="428596" y="1714488"/>
          <a:ext cx="8607900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79269" y="2564904"/>
            <a:ext cx="4176464" cy="3511401"/>
          </a:xfrm>
          <a:prstGeom prst="roundRect">
            <a:avLst>
              <a:gd name="adj" fmla="val 199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ДОУ д/с № 3 «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Ласточка»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г.Ипатово;</a:t>
            </a:r>
          </a:p>
          <a:p>
            <a:pPr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МБ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ДОУ д/с №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«Ручеек»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г.Ипатово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МБ ДОУ ЦРР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д/с №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«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г.Ипатово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МК ДОУ д/с №15 «Ромашка» пос. Советское Руно;</a:t>
            </a:r>
          </a:p>
          <a:p>
            <a:pPr marL="285750" indent="-285750">
              <a:buFontTx/>
              <a:buChar char="-"/>
              <a:defRPr/>
            </a:pP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МК ДОУ д/с № 21 «Улыбка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»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с.Тахта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pPr marL="285750" indent="-285750"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МК ДОУ д/с. №22 «Сказка»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с.Кевсала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</a:t>
            </a:r>
          </a:p>
          <a:p>
            <a:pPr marL="285750" indent="-285750"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МК ДОУ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д/с.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№9 «Солнышко» пос.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Винодельненский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МК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ДОУ д/с.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№25 «Теремок» </a:t>
            </a:r>
            <a:r>
              <a:rPr lang="ru-RU" sz="1500" b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пос. 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Большевик.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86563" y="3212976"/>
            <a:ext cx="2357437" cy="2304256"/>
          </a:xfrm>
          <a:prstGeom prst="roundRect">
            <a:avLst>
              <a:gd name="adj" fmla="val 199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</a:p>
          <a:p>
            <a:pPr lvl="0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18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с.Добровольное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076305"/>
            <a:ext cx="8640960" cy="653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Остаточная потребность в замене окон составляет 1341 шт.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491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462140" y="947712"/>
            <a:ext cx="6544947" cy="700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Государственная итоговая аттестация выпускников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71935" y="2071678"/>
            <a:ext cx="3643338" cy="12078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535 выпускников 9-х классов (100% от числа допущенных к итоговой аттестации)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185818" y="1648413"/>
            <a:ext cx="714380" cy="35182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5724128" y="1657901"/>
            <a:ext cx="714380" cy="34233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5720" y="2000240"/>
            <a:ext cx="3664627" cy="129174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218 выпускников 11-х классов (99,5% от числа участвующих в итоговой аттестации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429000"/>
            <a:ext cx="352839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Аттестат с отличием  и федеральную медаль «За особые успехи в учении» получили 34 выпускника ( в 2016 году -23 выпускника)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000636"/>
            <a:ext cx="3762985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Золотые медали Ставропольского края «За особые успехи в обучении» получили 23 выпускника ( в 2016 году -15)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5429264"/>
            <a:ext cx="4104456" cy="1033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Серебряными  медалями Ставропольского края «За особые успехи в обучении» награждены15 выпускников ( в 2016 году -8)</a:t>
            </a:r>
            <a:endParaRPr lang="ru-RU" dirty="0"/>
          </a:p>
        </p:txBody>
      </p:sp>
      <p:pic>
        <p:nvPicPr>
          <p:cNvPr id="1026" name="Picture 2" descr="http://magazindeshevle.ru/34760-1-large_default/%D0%98%D1%82%D0%BE%D0%B3%D0%BE%D0%B2%D0%B0%D1%8F-%D0%B0%D1%82%D1%82%D0%B5%D1%81%D1%82%D0%B0%D1%86%D0%B8%D1%8F-%D1%83%D1%87%D0%B0%D1%89%D0%B8%D1%85%D1%81%D1%8F-%D0%B4%D0%BE%D0%BA%D1%83%D0%BC%D0%B5%D0%BD%D1%82%D1%8B-%D0%BF%D0%BB%D0%B0%D0%BD%D0%B8%D1%80%D0%BE%D0%B2%D0%B0%D0%BD%D0%B8%D0%B5-%D0%BA%D1%80%D0%B8%D1%82%D0%B5%D1%80%D0%B8%D0%B8-%D0%BE%D1%86%D0%B5%D0%BD%D0%BA%D0%B8-%D0%B7%D0%BD%D0%B0%D0%BD%D0%B8%D0%B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48" y="857232"/>
            <a:ext cx="1098241" cy="204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370" name="Picture 2" descr="http://v-izm.mos.ru/security-and-rule-of-law/downloads/cTeHB728BY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3357562"/>
            <a:ext cx="3286148" cy="1928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37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Рисунок 3" descr="Герб__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40217" y="1196606"/>
            <a:ext cx="4440237" cy="267765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263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 …</a:t>
            </a:r>
            <a:r>
              <a:rPr lang="ru-RU" sz="2800" dirty="0">
                <a:latin typeface="Times New Roman"/>
                <a:ea typeface="Calibri"/>
              </a:rPr>
              <a:t>Равные образовательные возможности – мощный ресурс для развития страны и обеспечения социальной справедливости</a:t>
            </a:r>
            <a:r>
              <a:rPr lang="ru-RU" sz="2800" dirty="0" smtClean="0">
                <a:latin typeface="Times New Roman"/>
                <a:ea typeface="Calibri"/>
              </a:rPr>
              <a:t>»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475" y="4273228"/>
            <a:ext cx="3500438" cy="708025"/>
          </a:xfrm>
          <a:prstGeom prst="rect">
            <a:avLst/>
          </a:prstGeom>
          <a:solidFill>
            <a:srgbClr val="FFC000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</a:rPr>
              <a:t>Дети с ограниченными возможностями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40237" y="3874262"/>
            <a:ext cx="4677221" cy="1631216"/>
          </a:xfrm>
          <a:prstGeom prst="rect">
            <a:avLst/>
          </a:prstGeom>
          <a:solidFill>
            <a:srgbClr val="FFC000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В общеобразовательных организациях района  обучается </a:t>
            </a:r>
            <a:r>
              <a:rPr lang="ru-RU" sz="2000" dirty="0" smtClean="0">
                <a:solidFill>
                  <a:prstClr val="black"/>
                </a:solidFill>
                <a:ea typeface="Calibri"/>
                <a:cs typeface="Times New Roman"/>
              </a:rPr>
              <a:t>100 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детей –</a:t>
            </a:r>
            <a:r>
              <a:rPr lang="ru-RU" sz="2000" dirty="0" smtClean="0">
                <a:solidFill>
                  <a:prstClr val="black"/>
                </a:solidFill>
                <a:ea typeface="Calibri"/>
                <a:cs typeface="Times New Roman"/>
              </a:rPr>
              <a:t>инвалидов ( в 2016 году – 85 детей) 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и </a:t>
            </a:r>
            <a:r>
              <a:rPr lang="ru-RU" sz="2000" dirty="0" smtClean="0">
                <a:solidFill>
                  <a:prstClr val="black"/>
                </a:solidFill>
                <a:ea typeface="Calibri"/>
                <a:cs typeface="Times New Roman"/>
              </a:rPr>
              <a:t>169 детей с ограниченными возможностями здоровья  ( в 2016 году -123 ребенка)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906" y="6042402"/>
            <a:ext cx="8680462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263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117 индивидуальных программ реабилитации или реабилитации детей –инвалидов.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3906" y="5517232"/>
            <a:ext cx="8599487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white"/>
                </a:solidFill>
              </a:rPr>
              <a:t>Организовано надомное обучение 183 детей в 19 школах  </a:t>
            </a:r>
            <a:r>
              <a:rPr lang="ru-RU" dirty="0" err="1" smtClean="0">
                <a:solidFill>
                  <a:prstClr val="white"/>
                </a:solidFill>
              </a:rPr>
              <a:t>Ипатовского</a:t>
            </a:r>
            <a:r>
              <a:rPr lang="ru-RU" dirty="0" smtClean="0">
                <a:solidFill>
                  <a:prstClr val="white"/>
                </a:solidFill>
              </a:rPr>
              <a:t> района.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744912" y="4273228"/>
            <a:ext cx="695325" cy="8382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5724128" y="1057432"/>
            <a:ext cx="3224443" cy="23096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5777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643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57250"/>
            <a:ext cx="9144000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Патриотическое воспитание детей</a:t>
            </a:r>
          </a:p>
        </p:txBody>
      </p:sp>
      <p:pic>
        <p:nvPicPr>
          <p:cNvPr id="146437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13" y="3733800"/>
            <a:ext cx="447675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8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4425" y="3805238"/>
            <a:ext cx="53482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1238" y="1381125"/>
            <a:ext cx="41148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40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63" y="1447800"/>
            <a:ext cx="4625975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01829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8483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57250"/>
            <a:ext cx="9144000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Патриотическое воспитание детей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50" y="2571750"/>
            <a:ext cx="4286250" cy="17145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prstClr val="white"/>
                </a:solidFill>
              </a:rPr>
              <a:t>Воспитанники ВПК «Пост №1» несут почетный караул у мемориала «Огонь вечной славы» в праздничные дни, в митингах, посвященных Дню победы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14744" y="5572140"/>
            <a:ext cx="5000660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Учащиеся детского объединения «Юный корабел»  - призеры Всероссийского соревнования по судомодельному спорту</a:t>
            </a:r>
            <a:r>
              <a:rPr lang="ru-RU" sz="28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1428750"/>
            <a:ext cx="4429125" cy="1071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err="1">
                <a:solidFill>
                  <a:prstClr val="white"/>
                </a:solidFill>
              </a:rPr>
              <a:t>Военно</a:t>
            </a:r>
            <a:r>
              <a:rPr lang="ru-RU" dirty="0">
                <a:solidFill>
                  <a:prstClr val="white"/>
                </a:solidFill>
              </a:rPr>
              <a:t> –патриотический клуб «Сапсан» –лидер по внедрению казачьего компонента в систему образования</a:t>
            </a:r>
          </a:p>
        </p:txBody>
      </p:sp>
      <p:pic>
        <p:nvPicPr>
          <p:cNvPr id="14849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928938"/>
            <a:ext cx="3370262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47" name="Picture 3"/>
          <p:cNvPicPr>
            <a:picLocks noChangeAspect="1" noChangeArrowheads="1"/>
          </p:cNvPicPr>
          <p:nvPr/>
        </p:nvPicPr>
        <p:blipFill>
          <a:blip r:embed="rId8" cstate="screen">
            <a:extLst/>
          </a:blip>
          <a:srcRect/>
          <a:stretch>
            <a:fillRect/>
          </a:stretch>
        </p:blipFill>
        <p:spPr bwMode="auto">
          <a:xfrm>
            <a:off x="3428992" y="4357694"/>
            <a:ext cx="2289175" cy="126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9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643438"/>
            <a:ext cx="266382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49" name="Picture 5"/>
          <p:cNvPicPr>
            <a:picLocks noChangeAspect="1" noChangeArrowheads="1"/>
          </p:cNvPicPr>
          <p:nvPr/>
        </p:nvPicPr>
        <p:blipFill>
          <a:blip r:embed="rId10" cstate="screen">
            <a:extLst/>
          </a:blip>
          <a:srcRect/>
          <a:stretch>
            <a:fillRect/>
          </a:stretch>
        </p:blipFill>
        <p:spPr bwMode="auto">
          <a:xfrm>
            <a:off x="5143504" y="1428736"/>
            <a:ext cx="2799428" cy="17637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4775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179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72188" y="1571625"/>
            <a:ext cx="46037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68300" y="1071564"/>
            <a:ext cx="8418513" cy="571500"/>
          </a:xfrm>
          <a:prstGeom prst="flowChartProcess">
            <a:avLst/>
          </a:prstGeom>
          <a:solidFill>
            <a:srgbClr val="DCA3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dirty="0" smtClean="0">
                <a:solidFill>
                  <a:prstClr val="white"/>
                </a:solidFill>
              </a:rPr>
              <a:t>ОЗДОРОВИТЕЛЬНАЯ КАМПАНИЯ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44690" y="5013176"/>
            <a:ext cx="7488832" cy="1548954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</a:rPr>
              <a:t>2017 </a:t>
            </a:r>
            <a:r>
              <a:rPr lang="ru-RU" sz="2000" b="1" dirty="0">
                <a:solidFill>
                  <a:prstClr val="black"/>
                </a:solidFill>
              </a:rPr>
              <a:t>году </a:t>
            </a:r>
            <a:r>
              <a:rPr lang="ru-RU" sz="2000" b="1" dirty="0" smtClean="0">
                <a:solidFill>
                  <a:prstClr val="black"/>
                </a:solidFill>
              </a:rPr>
              <a:t>всеми видами отдыха охвачено 5403 человека (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или 94 % от общего числа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обучающихся).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788024" y="1772816"/>
            <a:ext cx="3816424" cy="11167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Сеть летних оздоровительных организаций состоит из 26 лагерей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7895" y="3439074"/>
            <a:ext cx="3528392" cy="15624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лагерях дневного пребывания  с организованным 2-х разовым питанием отдохнули 2063 ребенка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368301" y="1772816"/>
            <a:ext cx="3350692" cy="1008112"/>
          </a:xfrm>
          <a:prstGeom prst="wedgeRectCallout">
            <a:avLst>
              <a:gd name="adj1" fmla="val -33679"/>
              <a:gd name="adj2" fmla="val 115022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 средств местного бюджета на организацию питания выделено 3,2 млн. рублей.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4016287" y="3212976"/>
            <a:ext cx="1974169" cy="1188712"/>
          </a:xfrm>
          <a:prstGeom prst="wedgeEllipseCallout">
            <a:avLst>
              <a:gd name="adj1" fmla="val -99596"/>
              <a:gd name="adj2" fmla="val 81826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Стоимость </a:t>
            </a:r>
            <a:r>
              <a:rPr lang="ru-RU" dirty="0" smtClean="0">
                <a:solidFill>
                  <a:prstClr val="white"/>
                </a:solidFill>
              </a:rPr>
              <a:t>путевки 1530  рублей</a:t>
            </a:r>
            <a:endParaRPr lang="ru-RU" dirty="0"/>
          </a:p>
        </p:txBody>
      </p:sp>
      <p:pic>
        <p:nvPicPr>
          <p:cNvPr id="2050" name="Picture 2" descr="http://krasnogorskaja1.ucoz.com/novosti/lager2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1046" y="2978164"/>
            <a:ext cx="2735767" cy="210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308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179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72188" y="1571625"/>
            <a:ext cx="46037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68300" y="1071564"/>
            <a:ext cx="8418513" cy="571500"/>
          </a:xfrm>
          <a:prstGeom prst="flowChartProcess">
            <a:avLst/>
          </a:prstGeom>
          <a:solidFill>
            <a:srgbClr val="DCA3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dirty="0" smtClean="0">
                <a:solidFill>
                  <a:prstClr val="white"/>
                </a:solidFill>
              </a:rPr>
              <a:t>ОЗДОРОВИТЕЛЬНАЯ КАМПАНИЯ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427984" y="3156298"/>
            <a:ext cx="3096076" cy="18875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white"/>
                </a:solidFill>
              </a:rPr>
              <a:t>Стоимость путевки составила 13600 рублей (компенсация за счет средств местного бюджета стоимости 1 путевки для родителей составила 9600 рублей).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9098" y="5171209"/>
            <a:ext cx="2571937" cy="1373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отдохнули 403 ребенка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368301" y="3156298"/>
            <a:ext cx="3350692" cy="1280814"/>
          </a:xfrm>
          <a:prstGeom prst="wedgeRectCallout">
            <a:avLst>
              <a:gd name="adj1" fmla="val -36603"/>
              <a:gd name="adj2" fmla="val 12775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Из средств местного бюджета выделено 1,2 миллиона рублей на приобретение 132 льготных путевок</a:t>
            </a:r>
            <a:endParaRPr lang="ru-RU" b="1" dirty="0">
              <a:solidFill>
                <a:prstClr val="white"/>
              </a:solidFill>
            </a:endParaRPr>
          </a:p>
        </p:txBody>
      </p:sp>
      <p:pic>
        <p:nvPicPr>
          <p:cNvPr id="3074" name="Picture 2" descr="https://im0-tub-ru.yandex.net/i?id=6ecc8d322060834a56516ba466a55c50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1858" y="1804878"/>
            <a:ext cx="2881076" cy="118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ришкольный лагерь с дневным пребыванием &amp;quot;Лесная сказка&amp;quot; .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4941" y="4653136"/>
            <a:ext cx="2309651" cy="173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лагеря дневного пребывания щёлковский район, детские лагеря щёлковского рай...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3638"/>
            <a:ext cx="2232248" cy="148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Летом в Удмуртии откроется 719 детских лагерей.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0440" y="3686608"/>
            <a:ext cx="1709281" cy="113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02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31309" y="1000108"/>
            <a:ext cx="8598409" cy="700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в сфере профилактики правонарушений среди несовершеннолетних граждан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56304" y="2738959"/>
            <a:ext cx="3762985" cy="12078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57 межведомственных рейдов «Социального патруля» с посещением 276 семей.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185818" y="1712050"/>
            <a:ext cx="714380" cy="1212893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6948264" y="1712051"/>
            <a:ext cx="714380" cy="99525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31309" y="2924944"/>
            <a:ext cx="3664627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Проведено 24 заседания КДН, 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575" y="4077072"/>
            <a:ext cx="3744416" cy="1139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Рассмотрено 11 вопросов профилактической направленности (в 2016 году -103)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3988" y="4293096"/>
            <a:ext cx="376298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Проверены условия жизни детей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575" y="6021288"/>
            <a:ext cx="8603143" cy="601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Всего трудоустроено 153 несовершеннолетних из семей, состоящих на различных видах профилактического учета.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752480"/>
            <a:ext cx="42484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Комиссия по делам  несовершеннолетних и защите их прав (КДН)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7907" y="3946847"/>
            <a:ext cx="82232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427" y="3645024"/>
            <a:ext cx="822325" cy="4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331309" y="5373216"/>
            <a:ext cx="8598409" cy="4503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Из 101 подростка «группы риска» организовано летним трудом и отдыхом 92 ребенка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3969" y="4869160"/>
            <a:ext cx="822325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823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0531" name="Рисунок 9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5750" y="1000125"/>
            <a:ext cx="8715375" cy="128587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сфере культуры трудится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287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человек, которые обеспечивают деятельность 300 клубных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формирований.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Самодеятельным народным творчеством занимается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235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коллективов, в них задействовано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2270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участников.</a:t>
            </a:r>
          </a:p>
        </p:txBody>
      </p:sp>
      <p:pic>
        <p:nvPicPr>
          <p:cNvPr id="237572" name="Picture 4"/>
          <p:cNvPicPr>
            <a:picLocks noChangeAspect="1" noChangeArrowheads="1"/>
          </p:cNvPicPr>
          <p:nvPr/>
        </p:nvPicPr>
        <p:blipFill>
          <a:blip r:embed="rId7" cstate="screen">
            <a:extLst/>
          </a:blip>
          <a:srcRect/>
          <a:stretch>
            <a:fillRect/>
          </a:stretch>
        </p:blipFill>
        <p:spPr bwMode="auto">
          <a:xfrm>
            <a:off x="714348" y="2413000"/>
            <a:ext cx="3648106" cy="2622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848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3679" y="4306661"/>
            <a:ext cx="3257550" cy="231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8488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2225" y="2460625"/>
            <a:ext cx="3621088" cy="2036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Блок-схема: процесс 12"/>
          <p:cNvSpPr/>
          <p:nvPr/>
        </p:nvSpPr>
        <p:spPr>
          <a:xfrm>
            <a:off x="165100" y="5899150"/>
            <a:ext cx="3500438" cy="61277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prstClr val="black"/>
                </a:solidFill>
              </a:rPr>
              <a:t>В районе действуют </a:t>
            </a:r>
            <a:r>
              <a:rPr lang="ru-RU" sz="1600" dirty="0" smtClean="0">
                <a:solidFill>
                  <a:prstClr val="black"/>
                </a:solidFill>
              </a:rPr>
              <a:t>7 </a:t>
            </a:r>
            <a:r>
              <a:rPr lang="ru-RU" sz="1600" dirty="0">
                <a:solidFill>
                  <a:prstClr val="black"/>
                </a:solidFill>
              </a:rPr>
              <a:t>коллективов , носящих звание «Народный"</a:t>
            </a:r>
          </a:p>
        </p:txBody>
      </p:sp>
    </p:spTree>
    <p:extLst>
      <p:ext uri="{BB962C8B-B14F-4D97-AF65-F5344CB8AC3E}">
        <p14:creationId xmlns:p14="http://schemas.microsoft.com/office/powerpoint/2010/main" xmlns="" val="184513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9635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928688"/>
            <a:ext cx="91440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Выборы депутатов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представительного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органа Ипатовского городского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округа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Ставропольского края первого</a:t>
            </a:r>
            <a:r>
              <a:rPr lang="ru-RU" sz="2800" b="1" dirty="0">
                <a:latin typeface="Times New Roman"/>
                <a:ea typeface="Calibri"/>
              </a:rPr>
              <a:t> созыва</a:t>
            </a:r>
            <a:endParaRPr lang="ru-RU" sz="2800" b="1" dirty="0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523179923"/>
              </p:ext>
            </p:extLst>
          </p:nvPr>
        </p:nvGraphicFramePr>
        <p:xfrm>
          <a:off x="1285852" y="2564904"/>
          <a:ext cx="7390604" cy="3935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82581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F57D86DD-CC79-49A4-B2FB-5EC903211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>
                                            <p:graphicEl>
                                              <a:dgm id="{C8D823AA-D889-46BD-9DF0-1F9FF2A4A6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dgm id="{51493815-D825-4450-A608-CDE1B83E5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>
                                            <p:graphicEl>
                                              <a:dgm id="{D7A00704-DC10-4190-B93A-1DACAEDA3D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dgm id="{DF5488C1-BE66-45E9-824D-28FE25019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53E9DA86-9DEB-4A5A-A108-7EA34514F8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>
                                            <p:graphicEl>
                                              <a:dgm id="{AAED7437-9BDC-4A03-A442-EAAEAFECDC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dgm id="{DDC85EBF-7FF2-47EF-9E9F-767C4478B6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C53847D-941D-4DCB-A2EF-0AFF1D1787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3C53847D-941D-4DCB-A2EF-0AFF1D1787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AACFAF1-C73D-4D78-BB23-CE2B41A56F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>
                                            <p:graphicEl>
                                              <a:dgm id="{8AACFAF1-C73D-4D78-BB23-CE2B41A56F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206353-2261-4743-8B44-7A6738DE8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F5206353-2261-4743-8B44-7A6738DE8D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1555" name="Рисунок 9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06450" y="915988"/>
            <a:ext cx="2428875" cy="321468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white"/>
                </a:solidFill>
              </a:rPr>
              <a:t>В </a:t>
            </a:r>
            <a:r>
              <a:rPr lang="ru-RU" sz="2000" dirty="0" smtClean="0">
                <a:solidFill>
                  <a:prstClr val="white"/>
                </a:solidFill>
              </a:rPr>
              <a:t>2017 </a:t>
            </a:r>
            <a:r>
              <a:rPr lang="ru-RU" sz="2000" dirty="0">
                <a:solidFill>
                  <a:prstClr val="white"/>
                </a:solidFill>
              </a:rPr>
              <a:t>году </a:t>
            </a:r>
            <a:r>
              <a:rPr lang="ru-RU" sz="2000" dirty="0" smtClean="0">
                <a:solidFill>
                  <a:prstClr val="white"/>
                </a:solidFill>
              </a:rPr>
              <a:t>проведено 9904 культурно </a:t>
            </a:r>
            <a:r>
              <a:rPr lang="ru-RU" sz="2000" dirty="0">
                <a:solidFill>
                  <a:prstClr val="white"/>
                </a:solidFill>
              </a:rPr>
              <a:t>–массовых мероприятий (</a:t>
            </a:r>
            <a:r>
              <a:rPr lang="ru-RU" sz="2000" dirty="0" smtClean="0">
                <a:solidFill>
                  <a:prstClr val="white"/>
                </a:solidFill>
              </a:rPr>
              <a:t>103,2% </a:t>
            </a:r>
            <a:r>
              <a:rPr lang="ru-RU" sz="2000" dirty="0">
                <a:solidFill>
                  <a:prstClr val="white"/>
                </a:solidFill>
              </a:rPr>
              <a:t>к уровню </a:t>
            </a:r>
            <a:r>
              <a:rPr lang="ru-RU" sz="2000" dirty="0" smtClean="0">
                <a:solidFill>
                  <a:prstClr val="white"/>
                </a:solidFill>
              </a:rPr>
              <a:t>2016 </a:t>
            </a:r>
            <a:r>
              <a:rPr lang="ru-RU" sz="2000" dirty="0">
                <a:solidFill>
                  <a:prstClr val="white"/>
                </a:solidFill>
              </a:rPr>
              <a:t>года</a:t>
            </a:r>
            <a:r>
              <a:rPr lang="ru-RU" dirty="0">
                <a:solidFill>
                  <a:prstClr val="white"/>
                </a:solidFill>
              </a:rPr>
              <a:t>)</a:t>
            </a:r>
          </a:p>
        </p:txBody>
      </p:sp>
      <p:pic>
        <p:nvPicPr>
          <p:cNvPr id="14950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7725" y="915988"/>
            <a:ext cx="4154488" cy="2770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4236075" cy="2620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4657724" y="4365104"/>
            <a:ext cx="4356423" cy="1800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</a:rPr>
              <a:t>Итоги работы – победители, призеры и  лауреаты  в </a:t>
            </a:r>
            <a:r>
              <a:rPr lang="ru-RU" sz="2000" b="1" dirty="0" smtClean="0">
                <a:solidFill>
                  <a:prstClr val="black"/>
                </a:solidFill>
              </a:rPr>
              <a:t>115 </a:t>
            </a:r>
            <a:r>
              <a:rPr lang="ru-RU" sz="2000" b="1" dirty="0">
                <a:solidFill>
                  <a:prstClr val="black"/>
                </a:solidFill>
              </a:rPr>
              <a:t>краевых, Всероссийских и Международных творческих конкурсах</a:t>
            </a:r>
            <a:r>
              <a:rPr lang="ru-RU" dirty="0">
                <a:solidFill>
                  <a:prstClr val="black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68025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38" y="1397000"/>
            <a:ext cx="2603500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79" name="Рисунок 3" descr="Герб_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2580" name="Группа 4"/>
          <p:cNvGrpSpPr>
            <a:grpSpLocks/>
          </p:cNvGrpSpPr>
          <p:nvPr/>
        </p:nvGrpSpPr>
        <p:grpSpPr bwMode="auto">
          <a:xfrm>
            <a:off x="714375" y="0"/>
            <a:ext cx="8429625" cy="785813"/>
            <a:chOff x="1" y="226"/>
            <a:chExt cx="8429649" cy="78534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3820" tIns="83820" rIns="83820" bIns="83820" spcCol="1270" anchor="ctr"/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200" dirty="0">
                  <a:solidFill>
                    <a:prstClr val="white"/>
                  </a:solidFill>
                </a:rPr>
                <a:t>Администрация Ипатовского муниципального района Ставропольского края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0" y="928670"/>
            <a:ext cx="9144000" cy="369332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Для укрепления материально – технической базы организаций культуры были выделены 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032581774"/>
              </p:ext>
            </p:extLst>
          </p:nvPr>
        </p:nvGraphicFramePr>
        <p:xfrm>
          <a:off x="285720" y="1397000"/>
          <a:ext cx="8501122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52585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38" y="4219689"/>
            <a:ext cx="3044825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6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397000"/>
            <a:ext cx="22145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процесс 1"/>
          <p:cNvSpPr/>
          <p:nvPr/>
        </p:nvSpPr>
        <p:spPr>
          <a:xfrm>
            <a:off x="5374908" y="5716094"/>
            <a:ext cx="3350716" cy="78226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 smtClean="0"/>
              <a:t>За счет всех источников финансирования освоено 16,0 миллионов рублей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650027"/>
            <a:ext cx="4392488" cy="947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b="1" dirty="0" smtClean="0">
              <a:solidFill>
                <a:prstClr val="white"/>
              </a:solidFill>
            </a:endParaRPr>
          </a:p>
          <a:p>
            <a:pPr lvl="0"/>
            <a:r>
              <a:rPr lang="ru-RU" b="1" dirty="0" smtClean="0">
                <a:solidFill>
                  <a:prstClr val="white"/>
                </a:solidFill>
              </a:rPr>
              <a:t>В 5 объектах культуры завершены капитальные ремонты, в 7  </a:t>
            </a:r>
            <a:r>
              <a:rPr lang="ru-RU" b="1" dirty="0">
                <a:solidFill>
                  <a:prstClr val="white"/>
                </a:solidFill>
              </a:rPr>
              <a:t>учреждениях культуры проведены текущие ремонты</a:t>
            </a:r>
          </a:p>
          <a:p>
            <a:pPr algn="ctr"/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571999" y="5881507"/>
            <a:ext cx="8463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342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D222FBA-C5D4-4885-AF3E-80D09924B2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ED222FBA-C5D4-4885-AF3E-80D09924B2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BB15B6-8716-4C23-9936-222B743E2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76BB15B6-8716-4C23-9936-222B743E2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1DA0A73-B7C6-425F-BE73-EB2CF6AAF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11DA0A73-B7C6-425F-BE73-EB2CF6AAF5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ECAF210-AF72-4B2A-B0AD-76BA2292B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1ECAF210-AF72-4B2A-B0AD-76BA2292B6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1967B84-A357-4F9E-BC06-A2193D07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E1967B84-A357-4F9E-BC06-A2193D077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15EAB0A-8F48-489B-B0F9-A6272DB79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915EAB0A-8F48-489B-B0F9-A6272DB792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672188-5D4F-44A9-A49B-9B42AC727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02672188-5D4F-44A9-A49B-9B42AC727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902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0994" y="980728"/>
            <a:ext cx="841747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В части выполняемых полномочий  на противопожарные мероприятия направлено 676,7 тысяч рублей, в том числе из местного бюджета 620,7 тысяч рублей. </a:t>
            </a:r>
            <a:r>
              <a:rPr lang="ru-RU" sz="2400" b="1" dirty="0">
                <a:solidFill>
                  <a:prstClr val="white"/>
                </a:solidFill>
              </a:rPr>
              <a:t>млн. </a:t>
            </a:r>
            <a:r>
              <a:rPr lang="ru-RU" sz="2400" b="1" dirty="0" smtClean="0">
                <a:solidFill>
                  <a:prstClr val="white"/>
                </a:solidFill>
              </a:rPr>
              <a:t>рублей: 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8613" y="2276873"/>
            <a:ext cx="8419851" cy="7920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</a:rPr>
              <a:t>Приобретение и перезарядка огнетушителей, обработка огнезащитным составом сценических сооружений 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0922" y="3068961"/>
            <a:ext cx="4032448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-МКУК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Советскорунное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СКО»,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 МКУ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Винодельненский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Дом Культуры» 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МКУ « 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Добровольненский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Дом Культуры»,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МКУК «Лиманское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МКУК « 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Леснодачненское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МКУК « Первомайское СКО»,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МКУК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Тахтинское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МКУК «Большевистское СКО»,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МКУ «Центр культуры и досуга» с.Октябрьское 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МКУК «Мало –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Барханчакское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МКУК «Красочное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МКУК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Кевсалинское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МКУК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Золотаревское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СКО»,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МБУ ДО «Детская школа искусств»,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МБУ ДО «Детская художественная школа»,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МБУК «</a:t>
            </a:r>
            <a:r>
              <a:rPr lang="ru-RU" altLang="ru-RU" sz="1400" dirty="0" err="1" smtClean="0">
                <a:solidFill>
                  <a:prstClr val="white"/>
                </a:solidFill>
                <a:latin typeface="Times New Roman" panose="02020603050405020304" pitchFamily="18" charset="0"/>
              </a:rPr>
              <a:t>Ипатовская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anose="02020603050405020304" pitchFamily="18" charset="0"/>
              </a:rPr>
              <a:t> ЦКС».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ru-RU" altLang="ru-RU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9034" name="Rectangle 1"/>
          <p:cNvSpPr>
            <a:spLocks noChangeArrowheads="1"/>
          </p:cNvSpPr>
          <p:nvPr/>
        </p:nvSpPr>
        <p:spPr bwMode="auto">
          <a:xfrm>
            <a:off x="0" y="74613"/>
            <a:ext cx="328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srgbClr val="0000FF"/>
                </a:solidFill>
                <a:latin typeface="Arial" charset="0"/>
                <a:cs typeface="Arial" charset="0"/>
              </a:rPr>
              <a:t>–</a:t>
            </a:r>
            <a:r>
              <a:rPr lang="ru-RU" altLang="ru-RU" sz="140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5122" name="Picture 2" descr="9 апреля 2016 года коллективы Дома культуры г. Ипатово давали творческий от..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64777"/>
            <a:ext cx="2952328" cy="196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Запретить огнетушители! 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9" y="5222661"/>
            <a:ext cx="2952328" cy="153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278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902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980728"/>
            <a:ext cx="841747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На комплектование библиотечного фонда направлено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</a:rPr>
              <a:t>410,6 тыс. рублей, что в 2 раза выше уровня 2016 года.  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129034" name="Rectangle 1"/>
          <p:cNvSpPr>
            <a:spLocks noChangeArrowheads="1"/>
          </p:cNvSpPr>
          <p:nvPr/>
        </p:nvSpPr>
        <p:spPr bwMode="auto">
          <a:xfrm>
            <a:off x="0" y="74613"/>
            <a:ext cx="328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srgbClr val="0000FF"/>
                </a:solidFill>
                <a:latin typeface="Arial" charset="0"/>
                <a:cs typeface="Arial" charset="0"/>
              </a:rPr>
              <a:t>–</a:t>
            </a:r>
            <a:r>
              <a:rPr lang="ru-RU" altLang="ru-RU" sz="140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026" name="Picture 2" descr="http://xn----etbdramlkdavfpy3d.xn--p1ai/assets/images/resources/643/1024x768/201504081214rdaid1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573016"/>
            <a:ext cx="4032449" cy="3024336"/>
          </a:xfrm>
          <a:prstGeom prst="rect">
            <a:avLst/>
          </a:prstGeom>
          <a:noFill/>
        </p:spPr>
      </p:pic>
      <p:pic>
        <p:nvPicPr>
          <p:cNvPr id="1028" name="Picture 4" descr="http://media-fm.ru/wp-content/uploads/2018/02/75b44b0e9c2e5d305fa323c6c51d3476_X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1988840"/>
            <a:ext cx="3260639" cy="18002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716016" y="3933056"/>
            <a:ext cx="4032448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рамках реализации подпрограммы «Культура» государственной программы  Ставропольского края «Культура и </a:t>
            </a:r>
            <a:r>
              <a:rPr lang="ru-RU" dirty="0" err="1" smtClean="0"/>
              <a:t>туристско</a:t>
            </a:r>
            <a:r>
              <a:rPr lang="ru-RU" dirty="0" smtClean="0"/>
              <a:t>- рекреационный комплекс» подключены  к сети «Интернет» 5 библиотек:</a:t>
            </a:r>
          </a:p>
          <a:p>
            <a:pPr algn="ctr"/>
            <a:r>
              <a:rPr lang="ru-RU" dirty="0" smtClean="0"/>
              <a:t>С. Добровольное,</a:t>
            </a:r>
          </a:p>
          <a:p>
            <a:pPr algn="ctr"/>
            <a:r>
              <a:rPr lang="ru-RU" dirty="0" smtClean="0"/>
              <a:t>пос. </a:t>
            </a:r>
            <a:r>
              <a:rPr lang="ru-RU" dirty="0" err="1" smtClean="0"/>
              <a:t>Софиевский</a:t>
            </a:r>
            <a:r>
              <a:rPr lang="ru-RU" dirty="0" smtClean="0"/>
              <a:t> городок, с.Красная Поляна, х.Мелиорация и г. Ипатово</a:t>
            </a:r>
            <a:endParaRPr lang="ru-RU" dirty="0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395536" y="1916832"/>
            <a:ext cx="3960440" cy="11521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Каталог «Моя библиотека» число записей на 31.12.2017 года- 16050 ( в 1,4 раза выше к началу 2017 года)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278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03" name="Рисунок 4" descr="Герб__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034247"/>
            <a:ext cx="4324083" cy="306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1771" y="987278"/>
            <a:ext cx="5312229" cy="3539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2578" name="Объект 3"/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06777" y="3450771"/>
            <a:ext cx="5937653" cy="327297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7452320" y="4725144"/>
            <a:ext cx="1562472" cy="1512168"/>
          </a:xfrm>
          <a:prstGeom prst="wedgeRoundRectCallout">
            <a:avLst>
              <a:gd name="adj1" fmla="val -85506"/>
              <a:gd name="adj2" fmla="val 779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Количество участников 5590 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4627" name="Рисунок 4" descr="Герб__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071563"/>
            <a:ext cx="9144000" cy="646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В рамках муниципальной программы «Реализация молодёжной политики в Ипатовском муниципальном районе Ставропольского края»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625" y="1785938"/>
            <a:ext cx="8501063" cy="6429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white"/>
                </a:solidFill>
              </a:rPr>
              <a:t>освоено </a:t>
            </a:r>
            <a:r>
              <a:rPr lang="ru-RU" sz="2400" dirty="0" smtClean="0">
                <a:solidFill>
                  <a:prstClr val="white"/>
                </a:solidFill>
              </a:rPr>
              <a:t>4,4 млн. </a:t>
            </a:r>
            <a:r>
              <a:rPr lang="ru-RU" sz="2400" dirty="0">
                <a:solidFill>
                  <a:prstClr val="white"/>
                </a:solidFill>
              </a:rPr>
              <a:t>рублей средств местного бюджета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489325" y="2468563"/>
            <a:ext cx="3071813" cy="2428875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Реализацию молодежной политики в районе осуществляют МКУ «Центр по работе с молодежью»</a:t>
            </a:r>
          </a:p>
        </p:txBody>
      </p:sp>
      <p:sp>
        <p:nvSpPr>
          <p:cNvPr id="14" name="Овал 13"/>
          <p:cNvSpPr/>
          <p:nvPr/>
        </p:nvSpPr>
        <p:spPr>
          <a:xfrm>
            <a:off x="5857875" y="2428875"/>
            <a:ext cx="3286125" cy="135731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white"/>
                </a:solidFill>
              </a:rPr>
              <a:t>Районная общественная организация «Союз школьников»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857375" y="2857500"/>
            <a:ext cx="142875" cy="285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5715016"/>
            <a:ext cx="6786610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2017 </a:t>
            </a:r>
            <a:r>
              <a:rPr lang="ru-RU" sz="2000" b="1" dirty="0">
                <a:solidFill>
                  <a:schemeClr val="tx1"/>
                </a:solidFill>
              </a:rPr>
              <a:t>году  проведено </a:t>
            </a:r>
            <a:r>
              <a:rPr lang="ru-RU" sz="2000" b="1" dirty="0" smtClean="0">
                <a:solidFill>
                  <a:schemeClr val="tx1"/>
                </a:solidFill>
              </a:rPr>
              <a:t>60 </a:t>
            </a:r>
            <a:r>
              <a:rPr lang="ru-RU" sz="2000" b="1" dirty="0">
                <a:solidFill>
                  <a:schemeClr val="tx1"/>
                </a:solidFill>
              </a:rPr>
              <a:t>районных мероприятий </a:t>
            </a:r>
            <a:r>
              <a:rPr lang="ru-RU" sz="2000" b="1" dirty="0" smtClean="0">
                <a:solidFill>
                  <a:schemeClr val="tx1"/>
                </a:solidFill>
              </a:rPr>
              <a:t>с участием около 8,5 тыс. человек,  </a:t>
            </a:r>
            <a:r>
              <a:rPr lang="ru-RU" sz="2000" b="1" dirty="0">
                <a:solidFill>
                  <a:schemeClr val="tx1"/>
                </a:solidFill>
              </a:rPr>
              <a:t>принято участие в </a:t>
            </a:r>
            <a:r>
              <a:rPr lang="ru-RU" sz="2000" b="1" dirty="0" smtClean="0">
                <a:solidFill>
                  <a:schemeClr val="tx1"/>
                </a:solidFill>
              </a:rPr>
              <a:t>24 </a:t>
            </a:r>
            <a:r>
              <a:rPr lang="ru-RU" sz="2000" b="1" dirty="0">
                <a:solidFill>
                  <a:schemeClr val="tx1"/>
                </a:solidFill>
              </a:rPr>
              <a:t>краевых </a:t>
            </a:r>
            <a:r>
              <a:rPr lang="ru-RU" sz="2000" b="1" dirty="0" smtClean="0">
                <a:solidFill>
                  <a:schemeClr val="tx1"/>
                </a:solidFill>
              </a:rPr>
              <a:t>мероприятиях с участием 390 человек.</a:t>
            </a:r>
            <a:endParaRPr lang="ru-RU" sz="2000" b="1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546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34063" y="3786188"/>
            <a:ext cx="330993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66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13" y="2857500"/>
            <a:ext cx="3798887" cy="2170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Прямоугольник 12"/>
          <p:cNvSpPr/>
          <p:nvPr/>
        </p:nvSpPr>
        <p:spPr>
          <a:xfrm>
            <a:off x="539552" y="5157192"/>
            <a:ext cx="52565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 Всероссийском конкурсе приняло участие 7 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4387" name="Рисунок 4" descr="Герб__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57250"/>
            <a:ext cx="9144000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</a:rPr>
              <a:t>Молодежная политика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07904" y="1484784"/>
            <a:ext cx="5221784" cy="187220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«…2018 год объявлен в России Годом добровольца, и символично, что этот год начался с принятия закона, который устанавливает обязанность всех уровней власти оказывать содействие волонтёрам»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78695" y="5643246"/>
            <a:ext cx="6786610" cy="100013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prstClr val="white"/>
                </a:solidFill>
              </a:rPr>
              <a:t>Участие в волонтерской деятельности дает дополнительные баллы при поступлении на бюджетные места в ВУЗах.</a:t>
            </a:r>
            <a:endParaRPr lang="ru-RU" sz="2400" dirty="0">
              <a:solidFill>
                <a:prstClr val="white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107504" y="1412776"/>
            <a:ext cx="3107062" cy="21625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8130" name="Picture 2" descr="http://inza-vpered.ru/media/cache/af/11/cd/85/46/fc/af11cd8546fc63e1a4b5a3aeb99d41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3501008"/>
            <a:ext cx="2675789" cy="2006842"/>
          </a:xfrm>
          <a:prstGeom prst="rect">
            <a:avLst/>
          </a:prstGeom>
          <a:noFill/>
        </p:spPr>
      </p:pic>
      <p:pic>
        <p:nvPicPr>
          <p:cNvPr id="48132" name="Picture 4" descr="http://www.ipatovo.org/userfiles/image/foto_2017/fevral/wlc_ba4lzr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3501008"/>
            <a:ext cx="2664296" cy="1998222"/>
          </a:xfrm>
          <a:prstGeom prst="rect">
            <a:avLst/>
          </a:prstGeom>
          <a:noFill/>
        </p:spPr>
      </p:pic>
      <p:pic>
        <p:nvPicPr>
          <p:cNvPr id="48134" name="Picture 6" descr="http://www.ipatovo.org/userfiles/image/foto_2016/august/img_20160811_wa002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7159" y="3789040"/>
            <a:ext cx="2280253" cy="1710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066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142984"/>
            <a:ext cx="885831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Численность населения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Ипатовского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Ставропольского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2071678"/>
          <a:ext cx="5000660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5357818" y="2071678"/>
          <a:ext cx="3643306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Рисунок 9" descr="Герб__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6021288"/>
            <a:ext cx="835292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Миграционный отток населения в 2017 году -426 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357158" y="1000108"/>
          <a:ext cx="6000792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6215074" y="1142984"/>
          <a:ext cx="2619372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56677" name="Рисунок 8" descr="Герб__2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процесс 6"/>
          <p:cNvSpPr/>
          <p:nvPr/>
        </p:nvSpPr>
        <p:spPr>
          <a:xfrm>
            <a:off x="214313" y="5715000"/>
            <a:ext cx="8286750" cy="1041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 smtClean="0"/>
              <a:t>Проблема отрасли «Образование», «культуры и спорта», сферы </a:t>
            </a:r>
            <a:r>
              <a:rPr lang="ru-RU" dirty="0"/>
              <a:t>«здравоохранения» – укомплектование кадрами вакантных </a:t>
            </a:r>
            <a:r>
              <a:rPr lang="ru-RU" dirty="0" smtClean="0"/>
              <a:t>должностей.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231702"/>
            <a:ext cx="1836730" cy="12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7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26" y="3422376"/>
            <a:ext cx="2744807" cy="209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8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653135"/>
            <a:ext cx="2808312" cy="186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9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0162" y="4869160"/>
            <a:ext cx="1945230" cy="148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d3413d0b840204ef9db8050406dfb28f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9525"/>
            <a:ext cx="8676456" cy="650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76065" y="1303565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4" descr="Герб__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https://im0-tub-ru.yandex.net/i?id=7569f8e3cb5fdb73eaeb5db9b3fa9fa5-l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33056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99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8723" name="Рисунок 4" descr="Герб__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8018206"/>
              </p:ext>
            </p:extLst>
          </p:nvPr>
        </p:nvGraphicFramePr>
        <p:xfrm>
          <a:off x="785786" y="857232"/>
          <a:ext cx="7929618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146" name="Picture 2" descr="http://www.vipatovo.ru/uploads/posts/2012-08/1344284671_izobrazhenie-15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82193"/>
            <a:ext cx="2092341" cy="12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В спортивном мероприятии принимали участие старшеклассники. 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82193"/>
            <a:ext cx="1882998" cy="141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C52FE2B-6B1B-43DE-9B97-F4530BBEA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1C52FE2B-6B1B-43DE-9B97-F4530BBEA9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F46D27A-CB4D-4BAB-8A66-5F4FF4B9DA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2F46D27A-CB4D-4BAB-8A66-5F4FF4B9DA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8A9CA6-64A5-4C70-A265-045CAF5C4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798A9CA6-64A5-4C70-A265-045CAF5C4D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79D077-E479-4F70-8F77-7B3B3E928D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8979D077-E479-4F70-8F77-7B3B3E928D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A7C95BA-8AB6-414F-8AD2-DC984305F3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6A7C95BA-8AB6-414F-8AD2-DC984305F3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8723" name="Рисунок 4" descr="Герб__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2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330994" y="1142981"/>
            <a:ext cx="4214812" cy="3000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6072188" y="1571625"/>
            <a:ext cx="46037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screen">
            <a:extLst/>
          </a:blip>
          <a:stretch>
            <a:fillRect/>
          </a:stretch>
        </p:blipFill>
        <p:spPr>
          <a:xfrm>
            <a:off x="4545806" y="3958760"/>
            <a:ext cx="4241007" cy="2791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Горизонтальный свиток 7"/>
          <p:cNvSpPr/>
          <p:nvPr/>
        </p:nvSpPr>
        <p:spPr>
          <a:xfrm>
            <a:off x="368300" y="4500563"/>
            <a:ext cx="4748213" cy="2085975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2000" b="1" dirty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2017 </a:t>
            </a:r>
            <a:r>
              <a:rPr lang="ru-RU" sz="2000" b="1" dirty="0">
                <a:solidFill>
                  <a:schemeClr val="tx1"/>
                </a:solidFill>
              </a:rPr>
              <a:t>году мотобольная команда «Колос» стала </a:t>
            </a:r>
            <a:r>
              <a:rPr lang="ru-RU" sz="2000" b="1" dirty="0" smtClean="0">
                <a:solidFill>
                  <a:schemeClr val="tx1"/>
                </a:solidFill>
              </a:rPr>
              <a:t>в пятый раз подряд серебряным </a:t>
            </a:r>
            <a:r>
              <a:rPr lang="ru-RU" sz="2000" b="1" dirty="0">
                <a:solidFill>
                  <a:schemeClr val="tx1"/>
                </a:solidFill>
              </a:rPr>
              <a:t>призером Чемпионата России по мотоболу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1196752"/>
            <a:ext cx="3888432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  администрации округа – Строительство </a:t>
            </a:r>
            <a:r>
              <a:rPr lang="ru-RU" dirty="0" err="1" smtClean="0"/>
              <a:t>физкультурно</a:t>
            </a:r>
            <a:r>
              <a:rPr lang="ru-RU" dirty="0" smtClean="0"/>
              <a:t> –оздоровительного комплекса в г. Ипатово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71472" y="1071546"/>
            <a:ext cx="814393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Наполняемость бюджета района – это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61225" y="4429157"/>
            <a:ext cx="3286148" cy="11430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Устойчивость развития всех сфер экономики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139952" y="1556792"/>
            <a:ext cx="928694" cy="259228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93096"/>
            <a:ext cx="2304256" cy="2044055"/>
          </a:xfrm>
          <a:prstGeom prst="rect">
            <a:avLst/>
          </a:prstGeom>
          <a:noFill/>
        </p:spPr>
      </p:pic>
      <p:pic>
        <p:nvPicPr>
          <p:cNvPr id="18" name="Рисунок 1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64790" y="4293096"/>
            <a:ext cx="252028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Город Ипатово Ставропольского края.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782" y="1756924"/>
            <a:ext cx="1367898" cy="182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В северо-восточной зоне Ставропольского края расположился небольшой степной...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7615" y="1756924"/>
            <a:ext cx="2076066" cy="138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0-tub-ru.yandex.net/i?id=ef3a9e9387e42780541425ce19133368-l&amp;n=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756924"/>
            <a:ext cx="1845392" cy="138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Элеватор на Ипатовском комбинате хлебопродуктов.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4790" y="2664657"/>
            <a:ext cx="1951626" cy="146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500166" y="1214422"/>
          <a:ext cx="4143404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14942" y="1357298"/>
            <a:ext cx="145026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14942" y="2857496"/>
            <a:ext cx="292003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Субъектов без образования</a:t>
            </a:r>
          </a:p>
          <a:p>
            <a:r>
              <a:rPr lang="ru-RU" dirty="0" smtClean="0"/>
              <a:t> юридического лица</a:t>
            </a:r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3857628"/>
          <a:ext cx="8286808" cy="2746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0" name="Рисунок 9" descr="Герб__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00232" y="928670"/>
            <a:ext cx="591424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На начало 2018 года в округе осуществляли деятельность: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экономике района ведущее  место занимают  сельское хозяйство и промышленное производство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2292" y="2828617"/>
            <a:ext cx="3643338" cy="18573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долю которых приходится более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 общей суммы отгруженных товаров по видам экономической деятельности, где трудится более 300 тыс. человек.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2000232" y="2357430"/>
            <a:ext cx="714380" cy="44876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5121235">
            <a:off x="4511267" y="2808976"/>
            <a:ext cx="714380" cy="1377451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6955452">
            <a:off x="4543091" y="3914091"/>
            <a:ext cx="714380" cy="1378559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429256" y="2500306"/>
            <a:ext cx="3214710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40% работающего населения </a:t>
            </a:r>
          </a:p>
          <a:p>
            <a:pPr algn="ctr"/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5572132" y="3714752"/>
            <a:ext cx="3214710" cy="221457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Объем оборота крупных и средних организаций увеличен на 2% и составил 8971,1 млн. рублей.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На Ставрополье начался цикл консультационных конференций для аграриев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540" y="4758510"/>
            <a:ext cx="3594380" cy="202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4714876" y="1071546"/>
            <a:ext cx="3643338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spcBef>
                <a:spcPct val="0"/>
              </a:spcBef>
            </a:pP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«…сельское хозяйство – это основная точка роста для региона…»</a:t>
            </a:r>
            <a:endParaRPr lang="ru-RU" altLang="ru-RU" sz="20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143504" y="4714884"/>
            <a:ext cx="2643206" cy="164307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«….в 2017 г. опережающий темп развития отрасли растениеводства»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http://pubex.pro/uploads/cfror/image/body/34389/40228834c4bf6cd780eac99c6fa69be7_d_h-5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714488"/>
            <a:ext cx="3571900" cy="3857652"/>
          </a:xfrm>
          <a:prstGeom prst="rect">
            <a:avLst/>
          </a:prstGeom>
          <a:noFill/>
        </p:spPr>
      </p:pic>
      <p:sp>
        <p:nvSpPr>
          <p:cNvPr id="33794" name="AutoShape 2" descr="https://www.agroxxi.ru/images/photos/medium/article774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http://interiorspace.ru/photo/2e/2e8c47d5e5ad6271f26679f20140292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2357430"/>
            <a:ext cx="3786214" cy="2366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22860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 2017 год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сельхозтоваропроизводителями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всех категорий хозяйств произведено валовой продукции на сумму более 9,0 млрд. рублей, темп роста 107% (в 2016 г. – 8,5 млрд. рублей)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1538" y="3429000"/>
            <a:ext cx="2428892" cy="250033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Оборот по крупным и средним сельскохозяйственным организациям – 4,0 млрд. рублей.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09380" y="3717032"/>
            <a:ext cx="2228782" cy="13193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выше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среднекраевого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показателя на 26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п.п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 rot="16200000">
            <a:off x="3599607" y="4286256"/>
            <a:ext cx="714380" cy="78581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184666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7"/>
              </a:rPr>
              <a:t>24×683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 descr="Ставрополье и Орловскую область объединил АПК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96640"/>
            <a:ext cx="2851068" cy="19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0715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площади 167,8 тысяч гектар собрано 796,6 тысяч тонн зерна против 777,8 тыс. тонн в 2016 г. с каждого зернового гектара собрано по 46,6 центнеров, что выше уровня 2016 г. на 6%.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2928934"/>
            <a:ext cx="3714776" cy="264320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Наивысший валовой сбор:</a:t>
            </a:r>
          </a:p>
          <a:p>
            <a:pPr algn="ctr"/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«Племенной завод имени Героя Соц. Труда В.В. Калягина»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«Ставропольское Руно»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СПК «Кировский»</a:t>
            </a:r>
          </a:p>
          <a:p>
            <a:pPr algn="ctr">
              <a:buFontTx/>
              <a:buChar char="-"/>
            </a:pP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1214414" y="2071678"/>
            <a:ext cx="714380" cy="85725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29058" y="3071810"/>
            <a:ext cx="2857520" cy="22860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endParaRPr lang="ru-RU" dirty="0" smtClean="0"/>
          </a:p>
          <a:p>
            <a:pPr algn="ctr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100 тысяч тонн;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70,2 тыс. тонн;</a:t>
            </a:r>
          </a:p>
          <a:p>
            <a:pPr algn="ctr"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62 тыс. тонн.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715140" y="2357430"/>
            <a:ext cx="2143140" cy="37147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СПК «Кировский» – 58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/га.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СХП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Агроинвест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57,8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/га;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АПК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Юг-Агропрогресс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57,2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429684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«Революционная» научная разработка, которая прославила Ипатовский район – сорок лет прославленному Ипатовскому комплексному методу уборки урожая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s://pbs.twimg.com/media/DGnjrn_XoAAFdI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ages.ru.prom.st/457076677_w640_h2048_img_0302.jpg?PIMAGE_ID=45707667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ages.ru.prom.st/457076677_w640_h2048_img_0302.jpg?PIMAGE_ID=45707667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.ytimg.com/vi/UFBp9KR9YYE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stavropol.tpprf.ru/upload/medialibrary/13d/13d885bb47a2b04a2879e4ec226abd7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928802"/>
            <a:ext cx="3119459" cy="2339595"/>
          </a:xfrm>
          <a:prstGeom prst="rect">
            <a:avLst/>
          </a:prstGeom>
          <a:noFill/>
        </p:spPr>
      </p:pic>
      <p:sp>
        <p:nvSpPr>
          <p:cNvPr id="1038" name="AutoShape 14" descr="https://i.ytimg.com/vi/tQx2BXMdq6U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i.ytimg.com/vi/tQx2BXMdq6U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http://stavropol.tpprf.ru/upload/medialibrary/474/47434e2f3e1fc11452c36b7d877d24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2357430"/>
            <a:ext cx="5699925" cy="3799950"/>
          </a:xfrm>
          <a:prstGeom prst="rect">
            <a:avLst/>
          </a:prstGeom>
          <a:noFill/>
        </p:spPr>
      </p:pic>
      <p:pic>
        <p:nvPicPr>
          <p:cNvPr id="1044" name="Picture 20" descr="http://stavropol.tpprf.ru/upload/medialibrary/699/699929e437d21ddfe13b3f51dcc9d52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357694"/>
            <a:ext cx="305123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5715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Отрасль «овощеводство» приобрела статус товарного производства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4857760"/>
            <a:ext cx="3357586" cy="135732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«Добровольное»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СПК «Кировский»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ООО СХП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Агроинвест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9318" name="Picture 6" descr="http://ilchakov.net.ua/music/photo/14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714488"/>
            <a:ext cx="3286148" cy="2500330"/>
          </a:xfrm>
          <a:prstGeom prst="rect">
            <a:avLst/>
          </a:prstGeom>
          <a:noFill/>
        </p:spPr>
      </p:pic>
      <p:pic>
        <p:nvPicPr>
          <p:cNvPr id="269322" name="Picture 10" descr="http://images.myshared.ru/5/445351/slide_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1643050"/>
            <a:ext cx="4429156" cy="2857519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4143372" y="4500570"/>
            <a:ext cx="4500594" cy="10715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2017 году произведено более 30 тыс. тонн овощей (урожайность 427,1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/га)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14810" y="5643578"/>
            <a:ext cx="4286280" cy="10001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овощехранилищ в ООО «Добровольное» и СХП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Агроинвест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объем хранения 150 тонн.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Районная администрация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460"/>
            <a:ext cx="9144000" cy="685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ГБУК СК «Ипатовский музей», Всё о музеях и выставках в вашем городе.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00899"/>
            <a:ext cx="2433126" cy="136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3528" y="116632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ОТЧЕТ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главы Ипатовского городского округа  Ставропольского края  и администрации 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Ипатовского муниципального 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района Ставропольского края 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о результатах деятельности за 2017 год</a:t>
            </a:r>
          </a:p>
        </p:txBody>
      </p:sp>
      <p:pic>
        <p:nvPicPr>
          <p:cNvPr id="1028" name="Picture 4" descr="Немного Ипатово.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26208"/>
            <a:ext cx="2824215" cy="15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раткая справка. города Ипатово Ставропольского края. 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7580" y="2680527"/>
            <a:ext cx="2519586" cy="202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872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857232"/>
            <a:ext cx="8429684" cy="71438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Самая трудоемкая отрасль сельского хозяйства - животноводство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4714884"/>
            <a:ext cx="3643338" cy="178595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Численность поголовья крупного рогатого скота во всех категориях хозяйств 25989 голов (101,3% к уровню прошлого года).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2932" name="Picture 4" descr="http://www.stgau.ru/bitrix/script%20foto/News%20foto/06.03.2017%2009:20:00/2/0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1643050"/>
            <a:ext cx="4184225" cy="2928958"/>
          </a:xfrm>
          <a:prstGeom prst="rect">
            <a:avLst/>
          </a:prstGeom>
          <a:noFill/>
        </p:spPr>
      </p:pic>
      <p:pic>
        <p:nvPicPr>
          <p:cNvPr id="252934" name="Picture 6" descr="http://media.1777.ru/images/images_processing/297/2974273786911165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4286256"/>
            <a:ext cx="4000528" cy="2371384"/>
          </a:xfrm>
          <a:prstGeom prst="rect">
            <a:avLst/>
          </a:prstGeom>
          <a:noFill/>
        </p:spPr>
      </p:pic>
      <p:pic>
        <p:nvPicPr>
          <p:cNvPr id="252936" name="Picture 8" descr="http://img.stapravda.ru/i/b/p7676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6314" y="1785926"/>
            <a:ext cx="4071966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857232"/>
            <a:ext cx="8429684" cy="71438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Произведено около 62 тысяч тонн молока, в т.ч. в общественном секторе – 14,5 тыс. тонн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4714884"/>
            <a:ext cx="3643338" cy="178595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Надой на 1 фуражную корову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сельхозорганизациям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составил 8123 кг., что выше уровня 2016 г. га 4 % (в 2016 г. - 7787 кг.)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0338" name="Picture 2" descr="http://cdn.tvc.ru/pictures/o/272/6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857364"/>
            <a:ext cx="3773483" cy="2500330"/>
          </a:xfrm>
          <a:prstGeom prst="rect">
            <a:avLst/>
          </a:prstGeom>
          <a:noFill/>
        </p:spPr>
      </p:pic>
      <p:pic>
        <p:nvPicPr>
          <p:cNvPr id="270340" name="Picture 4" descr="http://infoindustria.com.ua/wp-content/uploads/2015/04/korovyi-v-stoyl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1643050"/>
            <a:ext cx="478634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857232"/>
            <a:ext cx="8429684" cy="71438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Визитная карточка района – отрасль «Овцеводство»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28662" y="2071678"/>
            <a:ext cx="3643338" cy="178595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СПК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Племзавод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Вторая пятилетка»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Племзавод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имении Героя соц. труда В.В.Калягина»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2214554"/>
            <a:ext cx="421484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0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4000504"/>
            <a:ext cx="39243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Picture 2" descr="D:\Users\avdeeva\Desktop\16[9\1_Страница_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785794"/>
            <a:ext cx="8358246" cy="19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1" name="Picture 1" descr="Z:\ЭКОНОМИЧЕСКИЙ ОТДЕЛ\КУДЛАЙ\День района в крае\ФОТООТЧЕТ\DSC018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3000372"/>
            <a:ext cx="3929090" cy="3214710"/>
          </a:xfrm>
          <a:prstGeom prst="rect">
            <a:avLst/>
          </a:prstGeom>
          <a:noFill/>
        </p:spPr>
      </p:pic>
      <p:pic>
        <p:nvPicPr>
          <p:cNvPr id="25602" name="Picture 2" descr="Z:\ЭКОНОМИЧЕСКИЙ ОТДЕЛ\КУДЛАЙ\День района в крае\ФОТООТЧЕТ\DSC0196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9124" y="2928934"/>
            <a:ext cx="4143404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3954" name="Picture 2" descr="Z:\ОРГАНИЗАЦИОННЫЙ ОТДЕЛ\ДУГИНЕЦ\Фестиваль БАРАНИНЫ 2017\DSC08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928670"/>
            <a:ext cx="3602554" cy="2868596"/>
          </a:xfrm>
          <a:prstGeom prst="rect">
            <a:avLst/>
          </a:prstGeom>
          <a:noFill/>
        </p:spPr>
      </p:pic>
      <p:pic>
        <p:nvPicPr>
          <p:cNvPr id="19" name="Picture 2" descr="http://stavropol.bezformata.ru/content/image26989557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928670"/>
            <a:ext cx="4143404" cy="2643206"/>
          </a:xfrm>
          <a:prstGeom prst="rect">
            <a:avLst/>
          </a:prstGeom>
          <a:noFill/>
        </p:spPr>
      </p:pic>
      <p:pic>
        <p:nvPicPr>
          <p:cNvPr id="253955" name="Picture 3" descr="Z:\ОРГАНИЗАЦИОННЫЙ ОТДЕЛ\ДУГИНЕЦ\Фестиваль БАРАНИНЫ 2017\DSC0826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3714752"/>
            <a:ext cx="4857784" cy="2984176"/>
          </a:xfrm>
          <a:prstGeom prst="rect">
            <a:avLst/>
          </a:prstGeom>
          <a:noFill/>
        </p:spPr>
      </p:pic>
      <p:sp>
        <p:nvSpPr>
          <p:cNvPr id="20" name="Скругленный прямоугольник 19"/>
          <p:cNvSpPr/>
          <p:nvPr/>
        </p:nvSpPr>
        <p:spPr>
          <a:xfrm>
            <a:off x="500034" y="4357694"/>
            <a:ext cx="3143272" cy="18573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сентябре 2017 г. в г. Ставрополе прошел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Российско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Азербайджанский форум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57126" y="785794"/>
            <a:ext cx="8786874" cy="92869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Удельный вес предприятий по виду деятельности «обрабатывающие производства» около 80%, с объемом отгруженных товаров 2,0 млрд. рублей, 102% к 2016 г.</a:t>
            </a: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1472" y="1785926"/>
            <a:ext cx="3714776" cy="8572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ОАО «Сыродел»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ООО «Ипатовский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Ипатовохлебопродукт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29124" y="1785926"/>
            <a:ext cx="421484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Оборот по крупным и средним организациям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промышлненного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сектора более, чем на 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превысил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среднекраевой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показатель.</a:t>
            </a:r>
          </a:p>
        </p:txBody>
      </p:sp>
      <p:pic>
        <p:nvPicPr>
          <p:cNvPr id="274434" name="Picture 2" descr="https://dl.dropboxusercontent.com/s/1kkmf76ctjbwibf/17.jpg?dl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714620"/>
            <a:ext cx="3214678" cy="1857388"/>
          </a:xfrm>
          <a:prstGeom prst="rect">
            <a:avLst/>
          </a:prstGeom>
          <a:noFill/>
        </p:spPr>
      </p:pic>
      <p:pic>
        <p:nvPicPr>
          <p:cNvPr id="274436" name="Picture 4" descr="http://xn----8sbgb0avnbebbg4bj.xn--p1ai/images/05-09-2014-flash26ru_1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4643446"/>
            <a:ext cx="3143272" cy="1928827"/>
          </a:xfrm>
          <a:prstGeom prst="rect">
            <a:avLst/>
          </a:prstGeom>
          <a:noFill/>
        </p:spPr>
      </p:pic>
      <p:pic>
        <p:nvPicPr>
          <p:cNvPr id="274438" name="Picture 6" descr="https://kp.kg/share/i/3/2705318/wr-720.sh-1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6248" y="3357562"/>
            <a:ext cx="4344987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Выставка «Продэкспо-2016 г.»</a:t>
            </a: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1472" y="1785926"/>
            <a:ext cx="3714776" cy="64294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ОАО «Сыродел» отмечен медалями и званием «Лучший продукт – 2017 г.»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29124" y="1785926"/>
            <a:ext cx="421484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Выставка «Золотая осень – 2017 г.»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Всероссийский смотр – конкурс «молочные продукты – 2017 г.»</a:t>
            </a:r>
          </a:p>
        </p:txBody>
      </p:sp>
      <p:pic>
        <p:nvPicPr>
          <p:cNvPr id="274434" name="Picture 2" descr="https://dl.dropboxusercontent.com/s/1kkmf76ctjbwibf/17.jpg?dl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714620"/>
            <a:ext cx="3428992" cy="2928958"/>
          </a:xfrm>
          <a:prstGeom prst="rect">
            <a:avLst/>
          </a:prstGeom>
          <a:noFill/>
        </p:spPr>
      </p:pic>
      <p:sp>
        <p:nvSpPr>
          <p:cNvPr id="276482" name="AutoShape 2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4" name="AutoShape 4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6" name="AutoShape 6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488" name="Picture 8" descr="http://www.rabotabusiness.ru/business/profession_362_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3286124"/>
            <a:ext cx="4572032" cy="2952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1142984"/>
            <a:ext cx="8001056" cy="10715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Существенный вклад в экономику района вносят предприятия по виду деятельности обеспечения энергией, газом, строительной индустрии, транспорта и связи, доля отгруженных товаров – 18%</a:t>
            </a: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2" name="AutoShape 2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4" name="AutoShape 4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6" name="AutoShape 6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7508" name="Picture 4" descr="https://report.az/storage/news/2408a79fd80b18c1a7e08f14cb294959/6eac2606-63d2-43d8-8f0a-8c10b57628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714620"/>
            <a:ext cx="3357586" cy="2872093"/>
          </a:xfrm>
          <a:prstGeom prst="rect">
            <a:avLst/>
          </a:prstGeom>
          <a:noFill/>
        </p:spPr>
      </p:pic>
      <p:sp>
        <p:nvSpPr>
          <p:cNvPr id="277510" name="AutoShape 6" descr="https://megapartners.ru/image/show?id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7514" name="Picture 10" descr="http://json.tv/images/general/2016/12/01/20161201050022-567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2857496"/>
            <a:ext cx="392909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0715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ЭкоКирпич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в 2017 г. завершил реализацию инвестиционного проекта «Строительство завода по выпуску экологически чистого керамического кирпича на территории Ставропольского края»</a:t>
            </a: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29322" y="3214686"/>
            <a:ext cx="2928958" cy="164307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Инвестиции в основной капитал 100 млн. рублей, создано 50 рабочих мест</a:t>
            </a:r>
          </a:p>
        </p:txBody>
      </p:sp>
      <p:sp>
        <p:nvSpPr>
          <p:cNvPr id="276482" name="AutoShape 2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4" name="AutoShape 4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6" name="AutoShape 6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7506" name="Picture 2" descr="https://cdn-images-1.medium.com/max/1200/0*DXTdJflbqXxVg8K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357430"/>
            <a:ext cx="528641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Ипатовский округ является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энергодефицитным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 настоящее время рассматривается предложение ОАО «Ветроэнергетическая отдельная генерирующая компания» 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реализаации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масштабного инвестиционного проекта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Стротельство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ВЭС 260МВт»</a:t>
            </a:r>
          </a:p>
        </p:txBody>
      </p:sp>
      <p:sp>
        <p:nvSpPr>
          <p:cNvPr id="269314" name="AutoShape 2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9316" name="AutoShape 4" descr="https://fs00.infourok.ru/images/doc/251/256433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msh.astrobl.ru/sites/default/files/20170622-forum-agrojug-2017-projdiot-v-stavropole-21-22-sentiabr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s3-eu-central-1.amazonaws.com/golos-nekrasovki/uploads/2016/08/DSC3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https://cdn.pixabay.com/photo/2016/10/30/07/42/bread-1782526_960_7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7" name="AutoShape 13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AutoShape 15" descr="https://img.fonwall.ru/o/rb/krendelya-kolosya-hleb-eda-n17t.jpg?route=thumb&amp;h=3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2" name="AutoShape 2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4" name="AutoShape 4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86" name="AutoShape 6" descr="https://www.soud.ru/vistavki/2017/4039/photos/dsc_13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9554" name="Picture 2" descr="http://shelkino.com/pictures/vetryaki_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2500306"/>
            <a:ext cx="657229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994" y="980728"/>
            <a:ext cx="8561486" cy="539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2884" name="Рисунок 4" descr="Герб__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936591576"/>
              </p:ext>
            </p:extLst>
          </p:nvPr>
        </p:nvGraphicFramePr>
        <p:xfrm>
          <a:off x="1164160" y="1574800"/>
          <a:ext cx="6815680" cy="3587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2887" name="Прямоугольник 1"/>
          <p:cNvSpPr>
            <a:spLocks noChangeArrowheads="1"/>
          </p:cNvSpPr>
          <p:nvPr/>
        </p:nvSpPr>
        <p:spPr bwMode="auto">
          <a:xfrm>
            <a:off x="2286000" y="25511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5855" y="2060848"/>
            <a:ext cx="2592289" cy="12241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Ежегодный отчет главы – открытый диалог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3501008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2843808" y="3140968"/>
            <a:ext cx="3672408" cy="122413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задача - улучшение социально –экономического развития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" name="Выгнутая влево стрелка 1"/>
          <p:cNvSpPr/>
          <p:nvPr/>
        </p:nvSpPr>
        <p:spPr>
          <a:xfrm>
            <a:off x="2544335" y="2489160"/>
            <a:ext cx="731520" cy="1299879"/>
          </a:xfrm>
          <a:prstGeom prst="curved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5868144" y="2492896"/>
            <a:ext cx="731520" cy="1216152"/>
          </a:xfrm>
          <a:prstGeom prst="curved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34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57158" y="1571612"/>
            <a:ext cx="8377238" cy="1017844"/>
          </a:xfrm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algn="ctr" eaLnBrk="0" hangingPunct="0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отчетном году осуществлялась реализация 90 инвестиционных проектов, общий объем инвестиций 3,3 млрд. рублей с созданием 106 рабочих мест.</a:t>
            </a:r>
            <a:endParaRPr lang="en-US" sz="2000" b="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928934"/>
            <a:ext cx="3857625" cy="167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низ 12"/>
          <p:cNvSpPr/>
          <p:nvPr/>
        </p:nvSpPr>
        <p:spPr>
          <a:xfrm>
            <a:off x="1964530" y="4281208"/>
            <a:ext cx="785813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4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636"/>
            <a:ext cx="3857625" cy="167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857496"/>
            <a:ext cx="3857625" cy="169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5" y="5039192"/>
            <a:ext cx="3786188" cy="1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трелка вниз 16"/>
          <p:cNvSpPr/>
          <p:nvPr/>
        </p:nvSpPr>
        <p:spPr>
          <a:xfrm>
            <a:off x="6753615" y="4316374"/>
            <a:ext cx="785813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8"/>
          <p:cNvGrpSpPr/>
          <p:nvPr/>
        </p:nvGrpSpPr>
        <p:grpSpPr>
          <a:xfrm>
            <a:off x="692005" y="35171"/>
            <a:ext cx="8429649" cy="785340"/>
            <a:chOff x="1" y="226"/>
            <a:chExt cx="8429649" cy="78534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Администрация Ипатовского муниципального района Ставропольского края</a:t>
              </a:r>
              <a:endParaRPr lang="ru-RU" sz="2200" kern="1200" dirty="0"/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357158" y="928670"/>
            <a:ext cx="8429684" cy="61245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базе данных инвестиционных проектов вошло более 120 проектов, с объемом инвестиционных вложений в пределах 7,0 млрд. рублей.</a:t>
            </a:r>
          </a:p>
        </p:txBody>
      </p:sp>
      <p:pic>
        <p:nvPicPr>
          <p:cNvPr id="23" name="Рисунок 22" descr="Герб__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322" y="41931"/>
            <a:ext cx="662683" cy="78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063973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0715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муниципальном районе находится 19 автомобильных дорог, общей протяженностью 173,6 км. </a:t>
            </a:r>
          </a:p>
        </p:txBody>
      </p:sp>
      <p:pic>
        <p:nvPicPr>
          <p:cNvPr id="36866" name="Picture 2" descr="http://img.youtube.com/vi/umhU0dC96ik/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2428868"/>
            <a:ext cx="4786314" cy="3714776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428596" y="2571744"/>
            <a:ext cx="3500462" cy="22145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средства Дорожного фонда Ставропольского края – 26,0 млн. рублей.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40274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pic>
        <p:nvPicPr>
          <p:cNvPr id="5" name="Рисунок 4" descr="road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928802"/>
            <a:ext cx="9144000" cy="49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57224" y="857232"/>
            <a:ext cx="7572428" cy="12144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местно бюджета выделено финансирование в сумме более 10,5 млн. рублей.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40274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071546"/>
            <a:ext cx="91440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В округе насчитывается 13 пригородных внутрирайонных маршрутов, обслуживаемых индивидуальными предпринимателями</a:t>
            </a:r>
            <a:endParaRPr lang="ru-RU" sz="2000" b="1" dirty="0"/>
          </a:p>
        </p:txBody>
      </p:sp>
      <p:pic>
        <p:nvPicPr>
          <p:cNvPr id="35842" name="Picture 2" descr="http://tdrusavto.ru/wp-content/uploads/2014-03-11-ispolzovanie-uslug-transportnic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357430"/>
            <a:ext cx="3286148" cy="2643206"/>
          </a:xfrm>
          <a:prstGeom prst="rect">
            <a:avLst/>
          </a:prstGeom>
          <a:noFill/>
        </p:spPr>
      </p:pic>
      <p:pic>
        <p:nvPicPr>
          <p:cNvPr id="35844" name="Picture 4" descr="http://uapress.info/content/Tanya/10987671_634416806664468_6552669655916799871_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2071678"/>
            <a:ext cx="471490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1142984"/>
            <a:ext cx="792961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в границах муниципального района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электро-водо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 газоснабжения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2786058"/>
            <a:ext cx="3429024" cy="16312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начато строительство разводящего газопровода по х. Красный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построено 2,4 км. на сумму 2,1 млн. рублей.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svet-mayakov.ru/wp-content/uploads/2014/12/%D0%9A%D0%BE%D0%BF%D0%B8%D1%8F-%D0%B3%D0%B0%D0%B7%D0%B8%D1%84%D0%B8%D0%BA%D0%B0%D1%86%D0%B8%D1%8F-625x35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2214554"/>
            <a:ext cx="5214942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1142984"/>
            <a:ext cx="7929618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Капитальный ремонт общего имущества в многоквартирных домах, расположенных на территории Ставропольского края на 2014-2043 годы»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www.mk.ru/upload/iblock_mk/475/a3/74/53/DETAIL_PICTURE_5940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2357430"/>
            <a:ext cx="4524375" cy="33909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72132" y="2786058"/>
            <a:ext cx="3429024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5 многоквартирных домах г. Ипатово проведены ремонты крыш, фундаментов, ремонт водоотведения и водоснабжения.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419600" y="5943600"/>
            <a:ext cx="4495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>
                <a:solidFill>
                  <a:schemeClr val="bg1"/>
                </a:solidFill>
                <a:latin typeface="Times New Roman" pitchFamily="18" charset="0"/>
              </a:rPr>
              <a:t>Для музыкальных занятий предусмотрен прекрасный музыкальный зал с хореографическими станками, музыкальным оборудованием.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0" y="5943600"/>
            <a:ext cx="4114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>
                <a:solidFill>
                  <a:schemeClr val="bg1"/>
                </a:solidFill>
                <a:latin typeface="Times New Roman" pitchFamily="18" charset="0"/>
              </a:rPr>
              <a:t>А самой большой радостью для детворы является плавательный бассейн.</a:t>
            </a:r>
            <a:br>
              <a:rPr lang="ru-RU" sz="1400" b="1" i="1">
                <a:solidFill>
                  <a:schemeClr val="bg1"/>
                </a:solidFill>
                <a:latin typeface="Times New Roman" pitchFamily="18" charset="0"/>
              </a:rPr>
            </a:br>
            <a:endParaRPr lang="ru-RU" sz="1400" b="1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191000" y="2895600"/>
            <a:ext cx="4953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400" b="1" i="1" dirty="0">
                <a:solidFill>
                  <a:srgbClr val="990033"/>
                </a:solidFill>
                <a:latin typeface="Times New Roman" pitchFamily="18" charset="0"/>
              </a:rPr>
              <a:t>               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Азы компьютерной грамотности воспитанники детского сада осваивают в зале компьютерной подготовки с интерактивной доской.</a:t>
            </a:r>
          </a:p>
          <a:p>
            <a:pPr>
              <a:spcBef>
                <a:spcPct val="50000"/>
              </a:spcBef>
            </a:pPr>
            <a:endParaRPr lang="ru-RU" sz="1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12725" y="3160713"/>
            <a:ext cx="3825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228600" y="2971800"/>
            <a:ext cx="3810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Игровые комнаты и спортивный зал оснащены современным игровым оборудованием</a:t>
            </a:r>
          </a:p>
        </p:txBody>
      </p:sp>
      <p:pic>
        <p:nvPicPr>
          <p:cNvPr id="13" name="Рисунок 12" descr="Герб_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2683" cy="785793"/>
          </a:xfrm>
          <a:prstGeom prst="rect">
            <a:avLst/>
          </a:prstGeom>
        </p:spPr>
      </p:pic>
      <p:grpSp>
        <p:nvGrpSpPr>
          <p:cNvPr id="2" name="Группа 13"/>
          <p:cNvGrpSpPr/>
          <p:nvPr/>
        </p:nvGrpSpPr>
        <p:grpSpPr>
          <a:xfrm>
            <a:off x="714351" y="0"/>
            <a:ext cx="8429649" cy="785340"/>
            <a:chOff x="1" y="226"/>
            <a:chExt cx="8429649" cy="78534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Администрация Ипатовского муниципального района Ставропольского края</a:t>
              </a:r>
              <a:endParaRPr lang="ru-RU" sz="2200" kern="1200" dirty="0"/>
            </a:p>
          </p:txBody>
        </p:sp>
      </p:grpSp>
      <p:pic>
        <p:nvPicPr>
          <p:cNvPr id="33794" name="Picture 2" descr="http://www.tgl.ru/files/slider/komfortna-gorodskaya-sreda-51_big_14992451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000100" y="1000108"/>
            <a:ext cx="7786742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Проведена работа по благоустройству дворовых территорий многоквартирных домов г. Ипатов по ул. Юбилейной в объеме 19 млн. рублей.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71472" y="1071546"/>
            <a:ext cx="814393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Важное направление деятельности в сфере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коммунального хозяйства – вывоз мусора в частном секторе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pic>
        <p:nvPicPr>
          <p:cNvPr id="43010" name="Picture 2" descr="http://xn--h1aaepbjkj8g.xn--p1ai/upload/iblock/b96/b96c37b27be21df2a8e694f3b74a8dc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2214554"/>
            <a:ext cx="585791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Обеспечены услугами связи жители восьми населенных пунктов, проживающие в сельской местности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atas.info/upload/iblock/4ac/4ac2ce3bdddfd68c4c24fe05bd3609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643183"/>
            <a:ext cx="4286280" cy="3286147"/>
          </a:xfrm>
          <a:prstGeom prst="rect">
            <a:avLst/>
          </a:prstGeom>
          <a:noFill/>
        </p:spPr>
      </p:pic>
      <p:sp>
        <p:nvSpPr>
          <p:cNvPr id="41988" name="AutoShape 4" descr="https://t-l.ru/i/n/571/212571/tn_212571_7299d52a6805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https://t-l.ru/i/n/571/212571/tn_212571_7299d52a6805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2" name="Picture 8" descr="http://istoriya.online/wp-content/uploads/2017/12/6af577be860b48db010c1ff49584ea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2643182"/>
            <a:ext cx="421487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сфере социальной защиты населению предоставление льгот осуществлялось 12051 гражданину льготных категорий </a:t>
            </a:r>
          </a:p>
        </p:txBody>
      </p:sp>
      <p:pic>
        <p:nvPicPr>
          <p:cNvPr id="40962" name="Picture 2" descr="http://bezformata.ru/content/Images/000/016/868/image168683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2428868"/>
            <a:ext cx="4071966" cy="2500330"/>
          </a:xfrm>
          <a:prstGeom prst="rect">
            <a:avLst/>
          </a:prstGeom>
          <a:noFill/>
        </p:spPr>
      </p:pic>
      <p:pic>
        <p:nvPicPr>
          <p:cNvPr id="40964" name="Picture 4" descr="http://www.kosoblduma.ru/image/4010/12367/1/imag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2143116"/>
            <a:ext cx="4130673" cy="3294035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500034" y="5500702"/>
            <a:ext cx="8429684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Общий объем финансирования на предоставление мер социальной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подержки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гражданам льготной категории составил 164,0 млн. рублей.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J:\Инвест. деятельность\07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516" y="3259696"/>
            <a:ext cx="2282732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J:\Инвест. деятельность\Хр.IMG_00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7700" y="3243807"/>
            <a:ext cx="2528207" cy="1897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>
            <a:lum contrast="21000"/>
          </a:blip>
          <a:srcRect/>
          <a:stretch>
            <a:fillRect/>
          </a:stretch>
        </p:blipFill>
        <p:spPr bwMode="auto">
          <a:xfrm>
            <a:off x="6873517" y="785272"/>
            <a:ext cx="2247900" cy="19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420888"/>
            <a:ext cx="9144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</a:rPr>
              <a:t>повышение  уровня,  качества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</a:rPr>
              <a:t>и условий жизни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</a:rPr>
              <a:t>населения, способствующего улучшению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</a:rPr>
              <a:t>социально-экономической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</a:rPr>
              <a:t>ситуации в районе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Рисунок 4" descr="Герб__2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3329" y="4877500"/>
            <a:ext cx="2424371" cy="1917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11" cstate="print">
            <a:lum contrast="23000"/>
          </a:blip>
          <a:srcRect/>
          <a:stretch>
            <a:fillRect/>
          </a:stretch>
        </p:blipFill>
        <p:spPr bwMode="auto">
          <a:xfrm>
            <a:off x="47965" y="785813"/>
            <a:ext cx="2369185" cy="16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Z:\Econom\Жанна\информация\Торгово -пром палата\Каталог конкурент. пр-ции\Attachments_oshipatovo@yandex.ru_2014-10-29_15-30-47\IMG_1630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9689" y="5141235"/>
            <a:ext cx="2402954" cy="152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5336" y="3355915"/>
            <a:ext cx="2808312" cy="173355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73322" y="876515"/>
            <a:ext cx="4101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Главная задача  представительной и исполнительной власти муниципального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уровня</a:t>
            </a:r>
            <a:r>
              <a:rPr lang="en-US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-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endParaRPr lang="ru-RU" sz="2400" dirty="0"/>
          </a:p>
        </p:txBody>
      </p:sp>
      <p:pic>
        <p:nvPicPr>
          <p:cNvPr id="15" name="Picture 5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141235"/>
            <a:ext cx="2564160" cy="1638037"/>
          </a:xfrm>
          <a:prstGeom prst="rect">
            <a:avLst/>
          </a:prstGeom>
          <a:noFill/>
          <a:ln w="9525">
            <a:solidFill>
              <a:sysClr val="window" lastClr="FFFFFF"/>
            </a:solidFill>
            <a:miter lim="800000"/>
            <a:headEnd/>
            <a:tailEnd/>
          </a:ln>
          <a:extLst/>
        </p:spPr>
      </p:pic>
    </p:spTree>
    <p:extLst>
      <p:ext uri="{BB962C8B-B14F-4D97-AF65-F5344CB8AC3E}">
        <p14:creationId xmlns:p14="http://schemas.microsoft.com/office/powerpoint/2010/main" xmlns="" val="247068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6429388" y="1357298"/>
            <a:ext cx="2000264" cy="307183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«Нравственный долг – всемирно поддержать старшее поколение, которое внесло огромный вклад в развитие страны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AutoShape 2" descr="https://s10.stc.all.kpcdn.net/share/i/12/9972491/inx960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s10.stc.all.kpcdn.net/share/i/12/9972491/inx960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punkt-a.info/upload/iblock/4ca/4caf6cea077cba912c587cb3a1ddbc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4" name="AutoShape 8" descr="https://punkt-a.info/upload/iblock/4ca/4caf6cea077cba912c587cb3a1ddbc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6" name="Picture 10" descr="http://cdn.tvc.ru/pictures/o/266/2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357298"/>
            <a:ext cx="5471665" cy="3376017"/>
          </a:xfrm>
          <a:prstGeom prst="rect">
            <a:avLst/>
          </a:prstGeom>
          <a:noFill/>
        </p:spPr>
      </p:pic>
      <p:sp>
        <p:nvSpPr>
          <p:cNvPr id="19" name="Скругленный прямоугольник 18"/>
          <p:cNvSpPr/>
          <p:nvPr/>
        </p:nvSpPr>
        <p:spPr>
          <a:xfrm>
            <a:off x="428596" y="4929198"/>
            <a:ext cx="8001056" cy="178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2017 году администрацией района принято участие в реализации программы «Улучшение социально – экономического положения и повышения качества жизни граждан пожилого возраста в Ставропольском крае на 2014-2018 годы», в результате отремонтировано жилье 11 ветеранам на сумму 970 тыс. рублей.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28596" y="1571612"/>
            <a:ext cx="8715404" cy="710067"/>
          </a:xfrm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соответствии с Указом Президента Российской Федерации об обеспечением жильем ветеранов Великой Отечественной войны 1941-1945 г.</a:t>
            </a:r>
            <a:endParaRPr lang="en-US" sz="2000" b="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285984" y="2357430"/>
            <a:ext cx="3857625" cy="956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>
            <a:spAutoFit/>
          </a:bodyPr>
          <a:lstStyle/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Представлены субсидии двум ветеранам на территориях муниципальных образований :</a:t>
            </a:r>
          </a:p>
          <a:p>
            <a:pPr algn="ctr" eaLnBrk="0" hangingPunct="0">
              <a:defRPr/>
            </a:pPr>
            <a:r>
              <a:rPr lang="ru-RU" sz="1400" b="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Большевитского</a:t>
            </a:r>
            <a:r>
              <a:rPr lang="ru-RU" sz="1400" b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сельсовета</a:t>
            </a:r>
          </a:p>
          <a:p>
            <a:pPr algn="ctr" eaLnBrk="0" hangingPunct="0">
              <a:defRPr/>
            </a:pPr>
            <a:r>
              <a:rPr lang="ru-RU" sz="14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Кевсалинского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en-US" sz="1400" b="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92005" y="35171"/>
            <a:ext cx="8429649" cy="785340"/>
            <a:chOff x="1" y="226"/>
            <a:chExt cx="8429649" cy="78534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Администрация Ипатовского муниципального района Ставропольского края</a:t>
              </a:r>
              <a:endParaRPr lang="ru-RU" sz="2200" kern="1200" dirty="0"/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416650" y="809575"/>
            <a:ext cx="8429684" cy="61245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Продолжена работа по реализации федеральной целевой программы «Жилище» на 2015 – 2020 годы по Ставропольскому краю.</a:t>
            </a:r>
          </a:p>
        </p:txBody>
      </p:sp>
      <p:pic>
        <p:nvPicPr>
          <p:cNvPr id="23" name="Рисунок 22" descr="Герб__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322" y="41931"/>
            <a:ext cx="662683" cy="785793"/>
          </a:xfrm>
          <a:prstGeom prst="rect">
            <a:avLst/>
          </a:prstGeom>
        </p:spPr>
      </p:pic>
      <p:pic>
        <p:nvPicPr>
          <p:cNvPr id="38914" name="Picture 2" descr="http://penza-post.ru/uploads/2-1/roman2/aprel/4w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00438"/>
            <a:ext cx="4286280" cy="2857520"/>
          </a:xfrm>
          <a:prstGeom prst="rect">
            <a:avLst/>
          </a:prstGeom>
          <a:noFill/>
        </p:spPr>
      </p:pic>
      <p:pic>
        <p:nvPicPr>
          <p:cNvPr id="38916" name="Picture 4" descr="http://www.ipatovo.org/userfiles/image/foto_2016/november/img_92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643314"/>
            <a:ext cx="4000528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4063973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34" y="1000108"/>
            <a:ext cx="8429684" cy="10715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обеспечения услугами общественного питания, торговли и бытового обслуживания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0034" y="2143116"/>
            <a:ext cx="4000528" cy="189367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Открыто 15 объектов торговли, 2 объекта общественного питания, пункт бытового обслуживания</a:t>
            </a:r>
          </a:p>
          <a:p>
            <a:pPr algn="ctr"/>
            <a:endParaRPr lang="ru-RU" dirty="0"/>
          </a:p>
        </p:txBody>
      </p:sp>
      <p:sp>
        <p:nvSpPr>
          <p:cNvPr id="36866" name="AutoShape 2" descr="https://images.domofond.ru/58475987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8" name="Picture 4" descr="https://i3.photo.2gis.com/images/branch/44/6192449497325423_459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2214555"/>
            <a:ext cx="3214710" cy="2140770"/>
          </a:xfrm>
          <a:prstGeom prst="rect">
            <a:avLst/>
          </a:prstGeom>
          <a:noFill/>
        </p:spPr>
      </p:pic>
      <p:pic>
        <p:nvPicPr>
          <p:cNvPr id="36869" name="Picture 5" descr="Z:\ЭКОНОМИЧЕСКИЙ ОТДЕЛ\ШЕВЧЕНКО\фото город\XTKP279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4429132"/>
            <a:ext cx="3286148" cy="2071703"/>
          </a:xfrm>
          <a:prstGeom prst="rect">
            <a:avLst/>
          </a:prstGeom>
          <a:noFill/>
        </p:spPr>
      </p:pic>
      <p:pic>
        <p:nvPicPr>
          <p:cNvPr id="36871" name="Picture 7" descr="Z:\ЭКОНОМИЧЕСКИЙ ОТДЕЛ\ШЕВЧЕНКО\фото город\BAYO388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4214818"/>
            <a:ext cx="4000528" cy="2286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74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00100" y="1000108"/>
            <a:ext cx="757239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Важным звеном в укреплении правовой защиты населения района является работа с обращениями граждан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857364"/>
            <a:ext cx="3643338" cy="163121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За 2017 год поступило 906 письменных обращений ( в 2016 году 471 обращение), в том числе с выездом на место  - 107.</a:t>
            </a:r>
            <a:endParaRPr lang="ru-RU" sz="2000" b="1" dirty="0"/>
          </a:p>
        </p:txBody>
      </p:sp>
      <p:pic>
        <p:nvPicPr>
          <p:cNvPr id="35842" name="Picture 2" descr="http://grodnonews.by/upload/iblock/f63/f6351ec5617b43833e21d81ee1bf0fe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1928802"/>
            <a:ext cx="3786214" cy="3071834"/>
          </a:xfrm>
          <a:prstGeom prst="rect">
            <a:avLst/>
          </a:prstGeom>
          <a:noFill/>
        </p:spPr>
      </p:pic>
      <p:pic>
        <p:nvPicPr>
          <p:cNvPr id="35844" name="Picture 4" descr="http://klin.am/wp-content/uploads/2016/05/16.05.07ob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3714752"/>
            <a:ext cx="3319175" cy="2821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1149478"/>
            <a:ext cx="850112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Проведены мероприятия направленные на повышение качества и доступности населению и организациям района муниципальных услуг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serpregion.ru/im1/cifra/electronic-munitip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000240"/>
            <a:ext cx="4857784" cy="3643338"/>
          </a:xfrm>
          <a:prstGeom prst="rect">
            <a:avLst/>
          </a:prstGeom>
          <a:noFill/>
        </p:spPr>
      </p:pic>
      <p:pic>
        <p:nvPicPr>
          <p:cNvPr id="34820" name="Picture 4" descr="http://gorod-zarechny.ru/media/cache/e6/2b/54/81/5c/ed/e62b54815ced5151bf4b3fbf9af226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2285992"/>
            <a:ext cx="3621079" cy="2930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12725" y="3160713"/>
            <a:ext cx="3825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3" name="Рисунок 12" descr="Герб_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2683" cy="785793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714351" y="0"/>
            <a:ext cx="8429649" cy="785340"/>
            <a:chOff x="1" y="226"/>
            <a:chExt cx="8429649" cy="78534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" y="226"/>
              <a:ext cx="8429649" cy="78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Администрация Ипатовского муниципального района Ставропольского края</a:t>
              </a:r>
              <a:endParaRPr lang="ru-RU" sz="2200" kern="1200" dirty="0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85720" y="1149478"/>
            <a:ext cx="850112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кадровый резерв муниципальной службы для замещения вакантных должностей включено 214 человек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71604" y="2214554"/>
            <a:ext cx="621510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Проводилась работа по награждению граждан: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3571876"/>
            <a:ext cx="207170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Медаль «За доблестный труд» - 3 человека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3643314"/>
            <a:ext cx="2071702" cy="16312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Почетная грамота администрации – 362 жителя района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29388" y="3714752"/>
            <a:ext cx="207170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Благодарственные письма администрации – 67 человек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1571604" y="2714620"/>
            <a:ext cx="500066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6858016" y="2714620"/>
            <a:ext cx="500066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286248" y="2714620"/>
            <a:ext cx="500066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000108"/>
            <a:ext cx="5768695" cy="36933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Приоритетными задачами в 2018 году являются: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571612"/>
            <a:ext cx="9144000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-формирование благоприятной социальной среды и создание условий для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реализации человеческого потенциала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571745"/>
            <a:ext cx="914400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sz="21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-обеспечение динамичного развития и повышения эффективности функционирования агропромышленного комплекса;</a:t>
            </a:r>
            <a:endParaRPr lang="ru-RU" sz="2100" b="1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714752"/>
            <a:ext cx="9144000" cy="160043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активизация работы по привлечению инвесторов на имеющиеся инвестиционные площадки, уделяя особое внимание реализации мелких инвестиционных проектов, способствующих созданию новых рабочих мест и развитию экономики района;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5363098"/>
            <a:ext cx="9144000" cy="1200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укрепление доходной базы местного бюджета за счет увеличения собственных доходов, продолжения работы по погашению задолженности по платежам в бюджеты всех уровней и привлечению внебюджетных источников финансирования в рамках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частного партнерства для решения социально – значимых задач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1" grpId="0" animBg="1"/>
      <p:bldP spid="12" grpId="0" animBg="1"/>
      <p:bldP spid="102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1000108"/>
            <a:ext cx="5768695" cy="36933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Приоритетными задачами в 2016 году являются: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643050"/>
            <a:ext cx="9144000" cy="110799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- обеспечение режима экономии и эффективного использования бюджетных средств, продолжение работы по оптимизации неэффективных бюджетных расходов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786190"/>
            <a:ext cx="9144000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оказание содействия в рамках выполнения полномочий по ремонту учреждений культуры, созданию объектов инфраструктуры (газопровод и водопроводов), планомерному ремонту дорог;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857496"/>
            <a:ext cx="9144000" cy="73866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100" b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- легализация неформальной занятости граждан, выплаты «теневой» заработной платы</a:t>
            </a:r>
            <a:r>
              <a:rPr lang="ru-RU" sz="2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kumimoji="0" lang="ru-RU" sz="2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929198"/>
            <a:ext cx="9144000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усиление работы по антитеррористической безопасности и мобилизационной подготовки.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1" grpId="0" animBg="1"/>
      <p:bldP spid="17" grpId="0" animBg="1"/>
      <p:bldP spid="18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Герб_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" y="-24"/>
            <a:ext cx="662683" cy="78579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071538" y="2857496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</a:t>
            </a:r>
            <a:r>
              <a:rPr lang="ru-RU" sz="5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внимание!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0"/>
          <a:ext cx="8429652" cy="785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9571" name="Рисунок 6" descr="Герб__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8" y="0"/>
            <a:ext cx="6429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1521" y="928688"/>
            <a:ext cx="8678168" cy="714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Основная цель бюджетной и налоговой политики администрации района  </a:t>
            </a:r>
            <a:r>
              <a:rPr lang="ru-RU" b="1" dirty="0" smtClean="0">
                <a:solidFill>
                  <a:prstClr val="black"/>
                </a:solidFill>
              </a:rPr>
              <a:t>- развитие </a:t>
            </a:r>
            <a:r>
              <a:rPr lang="ru-RU" b="1" dirty="0">
                <a:solidFill>
                  <a:prstClr val="black"/>
                </a:solidFill>
              </a:rPr>
              <a:t>налогового потенциала и обеспечение бюджетной устойчивости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1" y="1857374"/>
            <a:ext cx="2247676" cy="857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</a:rPr>
              <a:t>Выполнение плановых назначений налоговых и неналоговых доходов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45973" y="1857374"/>
            <a:ext cx="2625036" cy="857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white"/>
                </a:solidFill>
              </a:rPr>
              <a:t>Повышение </a:t>
            </a:r>
            <a:r>
              <a:rPr lang="ru-RU" sz="1400" b="1" dirty="0">
                <a:solidFill>
                  <a:prstClr val="white"/>
                </a:solidFill>
              </a:rPr>
              <a:t>эффективности бюджетных расходов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5572125" y="2000250"/>
            <a:ext cx="571500" cy="7143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499197" y="2000250"/>
            <a:ext cx="501178" cy="7143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44741" y="1857374"/>
            <a:ext cx="2784947" cy="8572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</a:rPr>
              <a:t>Увеличение  ассигнований на  решение вопросов учреждений социальной сферы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6545" y="2887962"/>
            <a:ext cx="6453143" cy="3929064"/>
          </a:xfrm>
          <a:prstGeom prst="rect">
            <a:avLst/>
          </a:prstGeom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327153" y="2928936"/>
            <a:ext cx="2172043" cy="3929064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152" y="2887962"/>
            <a:ext cx="2172043" cy="1198440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>
                <a:solidFill>
                  <a:prstClr val="white"/>
                </a:solidFill>
              </a:rPr>
              <a:t>ИТОГИ исполнения  </a:t>
            </a:r>
            <a:r>
              <a:rPr lang="ru-RU" b="1" dirty="0" smtClean="0">
                <a:solidFill>
                  <a:prstClr val="white"/>
                </a:solidFill>
              </a:rPr>
              <a:t>бюджета за 2017 год</a:t>
            </a:r>
            <a:endParaRPr lang="ru-RU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50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6187</TotalTime>
  <Words>5461</Words>
  <Application>Microsoft Office PowerPoint</Application>
  <PresentationFormat>Экран (4:3)</PresentationFormat>
  <Paragraphs>695</Paragraphs>
  <Slides>88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88</vt:i4>
      </vt:variant>
    </vt:vector>
  </HeadingPairs>
  <TitlesOfParts>
    <vt:vector size="101" baseType="lpstr">
      <vt:lpstr>Тема Office</vt:lpstr>
      <vt:lpstr>1_Тема Office</vt:lpstr>
      <vt:lpstr>2_Тема Office</vt:lpstr>
      <vt:lpstr>9_Тема Office</vt:lpstr>
      <vt:lpstr>3_Тема Office</vt:lpstr>
      <vt:lpstr>4_Тема Office</vt:lpstr>
      <vt:lpstr>5_Тема Office</vt:lpstr>
      <vt:lpstr>6_Тема Office</vt:lpstr>
      <vt:lpstr>7_Тема Office</vt:lpstr>
      <vt:lpstr>12_Тема Office</vt:lpstr>
      <vt:lpstr>13_Тема Office</vt:lpstr>
      <vt:lpstr>11_Тема Office</vt:lpstr>
      <vt:lpstr>14_Тема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</vt:vector>
  </TitlesOfParts>
  <Company>AIMR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Ahiles</dc:creator>
  <cp:lastModifiedBy>шевченко</cp:lastModifiedBy>
  <cp:revision>550</cp:revision>
  <dcterms:created xsi:type="dcterms:W3CDTF">2015-04-15T11:05:52Z</dcterms:created>
  <dcterms:modified xsi:type="dcterms:W3CDTF">2018-04-24T06:38:37Z</dcterms:modified>
</cp:coreProperties>
</file>